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5.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6.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1"/>
    <p:sldMasterId id="2147483698" r:id="rId2"/>
    <p:sldMasterId id="2147483712" r:id="rId3"/>
    <p:sldMasterId id="2147483725" r:id="rId4"/>
    <p:sldMasterId id="2147483758" r:id="rId5"/>
    <p:sldMasterId id="2147483772" r:id="rId6"/>
    <p:sldMasterId id="2147483794" r:id="rId7"/>
  </p:sldMasterIdLst>
  <p:notesMasterIdLst>
    <p:notesMasterId r:id="rId35"/>
  </p:notesMasterIdLst>
  <p:sldIdLst>
    <p:sldId id="281" r:id="rId8"/>
    <p:sldId id="257" r:id="rId9"/>
    <p:sldId id="284" r:id="rId10"/>
    <p:sldId id="295" r:id="rId11"/>
    <p:sldId id="280" r:id="rId12"/>
    <p:sldId id="278" r:id="rId13"/>
    <p:sldId id="296" r:id="rId14"/>
    <p:sldId id="303" r:id="rId15"/>
    <p:sldId id="304" r:id="rId16"/>
    <p:sldId id="305" r:id="rId17"/>
    <p:sldId id="306" r:id="rId18"/>
    <p:sldId id="297" r:id="rId19"/>
    <p:sldId id="261" r:id="rId20"/>
    <p:sldId id="277" r:id="rId21"/>
    <p:sldId id="294" r:id="rId22"/>
    <p:sldId id="293" r:id="rId23"/>
    <p:sldId id="307" r:id="rId24"/>
    <p:sldId id="298" r:id="rId25"/>
    <p:sldId id="299" r:id="rId26"/>
    <p:sldId id="300" r:id="rId27"/>
    <p:sldId id="301" r:id="rId28"/>
    <p:sldId id="302" r:id="rId29"/>
    <p:sldId id="308" r:id="rId30"/>
    <p:sldId id="309" r:id="rId31"/>
    <p:sldId id="310" r:id="rId32"/>
    <p:sldId id="311" r:id="rId33"/>
    <p:sldId id="313"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42AD920-166F-445A-9EBE-63C6E2A7BAF1}">
          <p14:sldIdLst>
            <p14:sldId id="281"/>
            <p14:sldId id="257"/>
          </p14:sldIdLst>
        </p14:section>
        <p14:section name="Untitled Section" id="{4B001BB9-5B49-4FB1-82E6-D57AC00BABDF}">
          <p14:sldIdLst>
            <p14:sldId id="284"/>
            <p14:sldId id="295"/>
            <p14:sldId id="280"/>
            <p14:sldId id="278"/>
            <p14:sldId id="296"/>
            <p14:sldId id="303"/>
            <p14:sldId id="304"/>
            <p14:sldId id="305"/>
            <p14:sldId id="306"/>
            <p14:sldId id="297"/>
            <p14:sldId id="261"/>
            <p14:sldId id="277"/>
            <p14:sldId id="294"/>
            <p14:sldId id="293"/>
            <p14:sldId id="307"/>
            <p14:sldId id="298"/>
            <p14:sldId id="299"/>
            <p14:sldId id="300"/>
            <p14:sldId id="301"/>
            <p14:sldId id="302"/>
            <p14:sldId id="308"/>
            <p14:sldId id="309"/>
            <p14:sldId id="310"/>
            <p14:sldId id="311"/>
            <p14:sldId id="3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544020-B930-442B-A588-2F088A48EED9}" v="54" dt="2024-04-12T13:42:10.3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1" d="100"/>
          <a:sy n="81" d="100"/>
        </p:scale>
        <p:origin x="75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ableStyles" Target="tableStyles.xml"/><Relationship Id="rId21" Type="http://schemas.openxmlformats.org/officeDocument/2006/relationships/slide" Target="slides/slide14.xml"/><Relationship Id="rId34" Type="http://schemas.openxmlformats.org/officeDocument/2006/relationships/slide" Target="slides/slide27.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notesMaster" Target="notesMasters/notesMaster1.xml"/><Relationship Id="rId8" Type="http://schemas.openxmlformats.org/officeDocument/2006/relationships/slide" Target="slides/slide1.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F63E1B-CF15-48CE-A4A1-A8D1C9A1B219}" type="datetimeFigureOut">
              <a:rPr lang="en-IN" smtClean="0"/>
              <a:t>04-06-2024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3CB61C-CE89-4BC0-ADC0-3B7121AE6ECC}" type="slidenum">
              <a:rPr lang="en-IN" smtClean="0"/>
              <a:t>‹#›</a:t>
            </a:fld>
            <a:endParaRPr lang="en-IN"/>
          </a:p>
        </p:txBody>
      </p:sp>
    </p:spTree>
    <p:extLst>
      <p:ext uri="{BB962C8B-B14F-4D97-AF65-F5344CB8AC3E}">
        <p14:creationId xmlns:p14="http://schemas.microsoft.com/office/powerpoint/2010/main" val="2047561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2295017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854501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13</a:t>
            </a:fld>
            <a:endParaRPr lang="en-US"/>
          </a:p>
        </p:txBody>
      </p:sp>
    </p:spTree>
    <p:extLst>
      <p:ext uri="{BB962C8B-B14F-4D97-AF65-F5344CB8AC3E}">
        <p14:creationId xmlns:p14="http://schemas.microsoft.com/office/powerpoint/2010/main" val="838339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14</a:t>
            </a:fld>
            <a:endParaRPr lang="en-US"/>
          </a:p>
        </p:txBody>
      </p:sp>
    </p:spTree>
    <p:extLst>
      <p:ext uri="{BB962C8B-B14F-4D97-AF65-F5344CB8AC3E}">
        <p14:creationId xmlns:p14="http://schemas.microsoft.com/office/powerpoint/2010/main" val="1718631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09B3545-2C7F-4FF5-8A17-7E8D99531831}" type="datetimeFigureOut">
              <a:rPr lang="en-IN" smtClean="0"/>
              <a:t>04-06-2024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ACD60A-1F1B-46BC-B9A3-AE73B53544D6}" type="slidenum">
              <a:rPr lang="en-IN" smtClean="0"/>
              <a:t>‹#›</a:t>
            </a:fld>
            <a:endParaRPr lang="en-IN"/>
          </a:p>
        </p:txBody>
      </p:sp>
    </p:spTree>
    <p:extLst>
      <p:ext uri="{BB962C8B-B14F-4D97-AF65-F5344CB8AC3E}">
        <p14:creationId xmlns:p14="http://schemas.microsoft.com/office/powerpoint/2010/main" val="1203623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9B3545-2C7F-4FF5-8A17-7E8D99531831}" type="datetimeFigureOut">
              <a:rPr lang="en-IN" smtClean="0"/>
              <a:t>04-06-2024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ACD60A-1F1B-46BC-B9A3-AE73B53544D6}" type="slidenum">
              <a:rPr lang="en-IN" smtClean="0"/>
              <a:t>‹#›</a:t>
            </a:fld>
            <a:endParaRPr lang="en-IN"/>
          </a:p>
        </p:txBody>
      </p:sp>
    </p:spTree>
    <p:extLst>
      <p:ext uri="{BB962C8B-B14F-4D97-AF65-F5344CB8AC3E}">
        <p14:creationId xmlns:p14="http://schemas.microsoft.com/office/powerpoint/2010/main" val="1015544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9B3545-2C7F-4FF5-8A17-7E8D99531831}" type="datetimeFigureOut">
              <a:rPr lang="en-IN" smtClean="0"/>
              <a:t>04-06-2024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ACD60A-1F1B-46BC-B9A3-AE73B53544D6}"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826222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9B3545-2C7F-4FF5-8A17-7E8D99531831}" type="datetimeFigureOut">
              <a:rPr lang="en-IN" smtClean="0"/>
              <a:t>04-06-2024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ACD60A-1F1B-46BC-B9A3-AE73B53544D6}" type="slidenum">
              <a:rPr lang="en-IN" smtClean="0"/>
              <a:t>‹#›</a:t>
            </a:fld>
            <a:endParaRPr lang="en-IN"/>
          </a:p>
        </p:txBody>
      </p:sp>
    </p:spTree>
    <p:extLst>
      <p:ext uri="{BB962C8B-B14F-4D97-AF65-F5344CB8AC3E}">
        <p14:creationId xmlns:p14="http://schemas.microsoft.com/office/powerpoint/2010/main" val="39626600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9B3545-2C7F-4FF5-8A17-7E8D99531831}" type="datetimeFigureOut">
              <a:rPr lang="en-IN" smtClean="0"/>
              <a:t>04-06-2024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ACD60A-1F1B-46BC-B9A3-AE73B53544D6}"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631916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9B3545-2C7F-4FF5-8A17-7E8D99531831}" type="datetimeFigureOut">
              <a:rPr lang="en-IN" smtClean="0"/>
              <a:t>04-06-2024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ACD60A-1F1B-46BC-B9A3-AE73B53544D6}" type="slidenum">
              <a:rPr lang="en-IN" smtClean="0"/>
              <a:t>‹#›</a:t>
            </a:fld>
            <a:endParaRPr lang="en-IN"/>
          </a:p>
        </p:txBody>
      </p:sp>
    </p:spTree>
    <p:extLst>
      <p:ext uri="{BB962C8B-B14F-4D97-AF65-F5344CB8AC3E}">
        <p14:creationId xmlns:p14="http://schemas.microsoft.com/office/powerpoint/2010/main" val="6434833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9B3545-2C7F-4FF5-8A17-7E8D99531831}" type="datetimeFigureOut">
              <a:rPr lang="en-IN" smtClean="0"/>
              <a:t>04-06-2024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ACD60A-1F1B-46BC-B9A3-AE73B53544D6}" type="slidenum">
              <a:rPr lang="en-IN" smtClean="0"/>
              <a:t>‹#›</a:t>
            </a:fld>
            <a:endParaRPr lang="en-IN"/>
          </a:p>
        </p:txBody>
      </p:sp>
    </p:spTree>
    <p:extLst>
      <p:ext uri="{BB962C8B-B14F-4D97-AF65-F5344CB8AC3E}">
        <p14:creationId xmlns:p14="http://schemas.microsoft.com/office/powerpoint/2010/main" val="22984403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9B3545-2C7F-4FF5-8A17-7E8D99531831}" type="datetimeFigureOut">
              <a:rPr lang="en-IN" smtClean="0"/>
              <a:t>04-06-2024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ACD60A-1F1B-46BC-B9A3-AE73B53544D6}" type="slidenum">
              <a:rPr lang="en-IN" smtClean="0"/>
              <a:t>‹#›</a:t>
            </a:fld>
            <a:endParaRPr lang="en-IN"/>
          </a:p>
        </p:txBody>
      </p:sp>
    </p:spTree>
    <p:extLst>
      <p:ext uri="{BB962C8B-B14F-4D97-AF65-F5344CB8AC3E}">
        <p14:creationId xmlns:p14="http://schemas.microsoft.com/office/powerpoint/2010/main" val="36879495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9007221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809B3545-2C7F-4FF5-8A17-7E8D99531831}" type="datetimeFigureOut">
              <a:rPr lang="en-IN" smtClean="0"/>
              <a:t>04-06-2024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ACD60A-1F1B-46BC-B9A3-AE73B53544D6}"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93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9B3545-2C7F-4FF5-8A17-7E8D99531831}" type="datetimeFigureOut">
              <a:rPr lang="en-IN" smtClean="0"/>
              <a:t>04-06-2024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ACD60A-1F1B-46BC-B9A3-AE73B53544D6}" type="slidenum">
              <a:rPr lang="en-IN" smtClean="0"/>
              <a:t>‹#›</a:t>
            </a:fld>
            <a:endParaRPr lang="en-IN"/>
          </a:p>
        </p:txBody>
      </p:sp>
    </p:spTree>
    <p:extLst>
      <p:ext uri="{BB962C8B-B14F-4D97-AF65-F5344CB8AC3E}">
        <p14:creationId xmlns:p14="http://schemas.microsoft.com/office/powerpoint/2010/main" val="2988010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9B3545-2C7F-4FF5-8A17-7E8D99531831}" type="datetimeFigureOut">
              <a:rPr lang="en-IN" smtClean="0"/>
              <a:t>04-06-2024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ACD60A-1F1B-46BC-B9A3-AE73B53544D6}" type="slidenum">
              <a:rPr lang="en-IN" smtClean="0"/>
              <a:t>‹#›</a:t>
            </a:fld>
            <a:endParaRPr lang="en-IN"/>
          </a:p>
        </p:txBody>
      </p:sp>
    </p:spTree>
    <p:extLst>
      <p:ext uri="{BB962C8B-B14F-4D97-AF65-F5344CB8AC3E}">
        <p14:creationId xmlns:p14="http://schemas.microsoft.com/office/powerpoint/2010/main" val="24335546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9B3545-2C7F-4FF5-8A17-7E8D99531831}" type="datetimeFigureOut">
              <a:rPr lang="en-IN" smtClean="0"/>
              <a:t>04-06-2024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ACD60A-1F1B-46BC-B9A3-AE73B53544D6}"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28619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09B3545-2C7F-4FF5-8A17-7E8D99531831}" type="datetimeFigureOut">
              <a:rPr lang="en-IN" smtClean="0"/>
              <a:t>04-06-2024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ACD60A-1F1B-46BC-B9A3-AE73B53544D6}" type="slidenum">
              <a:rPr lang="en-IN" smtClean="0"/>
              <a:t>‹#›</a:t>
            </a:fld>
            <a:endParaRPr lang="en-IN"/>
          </a:p>
        </p:txBody>
      </p:sp>
    </p:spTree>
    <p:extLst>
      <p:ext uri="{BB962C8B-B14F-4D97-AF65-F5344CB8AC3E}">
        <p14:creationId xmlns:p14="http://schemas.microsoft.com/office/powerpoint/2010/main" val="34491229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09B3545-2C7F-4FF5-8A17-7E8D99531831}" type="datetimeFigureOut">
              <a:rPr lang="en-IN" smtClean="0"/>
              <a:t>04-06-2024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8ACD60A-1F1B-46BC-B9A3-AE73B53544D6}" type="slidenum">
              <a:rPr lang="en-IN" smtClean="0"/>
              <a:t>‹#›</a:t>
            </a:fld>
            <a:endParaRPr lang="en-IN"/>
          </a:p>
        </p:txBody>
      </p:sp>
    </p:spTree>
    <p:extLst>
      <p:ext uri="{BB962C8B-B14F-4D97-AF65-F5344CB8AC3E}">
        <p14:creationId xmlns:p14="http://schemas.microsoft.com/office/powerpoint/2010/main" val="23476543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09B3545-2C7F-4FF5-8A17-7E8D99531831}" type="datetimeFigureOut">
              <a:rPr lang="en-IN" smtClean="0"/>
              <a:t>04-06-2024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8ACD60A-1F1B-46BC-B9A3-AE73B53544D6}" type="slidenum">
              <a:rPr lang="en-IN" smtClean="0"/>
              <a:t>‹#›</a:t>
            </a:fld>
            <a:endParaRPr lang="en-IN"/>
          </a:p>
        </p:txBody>
      </p:sp>
    </p:spTree>
    <p:extLst>
      <p:ext uri="{BB962C8B-B14F-4D97-AF65-F5344CB8AC3E}">
        <p14:creationId xmlns:p14="http://schemas.microsoft.com/office/powerpoint/2010/main" val="11912181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9B3545-2C7F-4FF5-8A17-7E8D99531831}" type="datetimeFigureOut">
              <a:rPr lang="en-IN" smtClean="0"/>
              <a:t>04-06-2024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8ACD60A-1F1B-46BC-B9A3-AE73B53544D6}" type="slidenum">
              <a:rPr lang="en-IN" smtClean="0"/>
              <a:t>‹#›</a:t>
            </a:fld>
            <a:endParaRPr lang="en-IN"/>
          </a:p>
        </p:txBody>
      </p:sp>
    </p:spTree>
    <p:extLst>
      <p:ext uri="{BB962C8B-B14F-4D97-AF65-F5344CB8AC3E}">
        <p14:creationId xmlns:p14="http://schemas.microsoft.com/office/powerpoint/2010/main" val="39214056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09B3545-2C7F-4FF5-8A17-7E8D99531831}" type="datetimeFigureOut">
              <a:rPr lang="en-IN" smtClean="0"/>
              <a:t>04-06-2024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ACD60A-1F1B-46BC-B9A3-AE73B53544D6}" type="slidenum">
              <a:rPr lang="en-IN" smtClean="0"/>
              <a:t>‹#›</a:t>
            </a:fld>
            <a:endParaRPr lang="en-IN"/>
          </a:p>
        </p:txBody>
      </p:sp>
    </p:spTree>
    <p:extLst>
      <p:ext uri="{BB962C8B-B14F-4D97-AF65-F5344CB8AC3E}">
        <p14:creationId xmlns:p14="http://schemas.microsoft.com/office/powerpoint/2010/main" val="39248279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9B3545-2C7F-4FF5-8A17-7E8D99531831}" type="datetimeFigureOut">
              <a:rPr lang="en-IN" smtClean="0"/>
              <a:t>04-06-2024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ACD60A-1F1B-46BC-B9A3-AE73B53544D6}"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44934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9B3545-2C7F-4FF5-8A17-7E8D99531831}" type="datetimeFigureOut">
              <a:rPr lang="en-IN" smtClean="0"/>
              <a:t>04-06-2024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ACD60A-1F1B-46BC-B9A3-AE73B53544D6}" type="slidenum">
              <a:rPr lang="en-IN" smtClean="0"/>
              <a:t>‹#›</a:t>
            </a:fld>
            <a:endParaRPr lang="en-IN"/>
          </a:p>
        </p:txBody>
      </p:sp>
    </p:spTree>
    <p:extLst>
      <p:ext uri="{BB962C8B-B14F-4D97-AF65-F5344CB8AC3E}">
        <p14:creationId xmlns:p14="http://schemas.microsoft.com/office/powerpoint/2010/main" val="25658755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9B3545-2C7F-4FF5-8A17-7E8D99531831}" type="datetimeFigureOut">
              <a:rPr lang="en-IN" smtClean="0"/>
              <a:t>04-06-2024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ACD60A-1F1B-46BC-B9A3-AE73B53544D6}" type="slidenum">
              <a:rPr lang="en-IN" smtClean="0"/>
              <a:t>‹#›</a:t>
            </a:fld>
            <a:endParaRPr lang="en-IN"/>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2533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2608188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9B3545-2C7F-4FF5-8A17-7E8D99531831}" type="datetimeFigureOut">
              <a:rPr lang="en-IN" smtClean="0"/>
              <a:t>04-06-2024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ACD60A-1F1B-46BC-B9A3-AE73B53544D6}" type="slidenum">
              <a:rPr lang="en-IN" smtClean="0"/>
              <a:t>‹#›</a:t>
            </a:fld>
            <a:endParaRPr lang="en-IN"/>
          </a:p>
        </p:txBody>
      </p:sp>
    </p:spTree>
    <p:extLst>
      <p:ext uri="{BB962C8B-B14F-4D97-AF65-F5344CB8AC3E}">
        <p14:creationId xmlns:p14="http://schemas.microsoft.com/office/powerpoint/2010/main" val="22327903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2485962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09B3545-2C7F-4FF5-8A17-7E8D99531831}" type="datetimeFigureOut">
              <a:rPr lang="en-IN" smtClean="0"/>
              <a:t>04-06-2024</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28ACD60A-1F1B-46BC-B9A3-AE73B53544D6}"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252798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9B3545-2C7F-4FF5-8A17-7E8D99531831}" type="datetimeFigureOut">
              <a:rPr lang="en-IN" smtClean="0"/>
              <a:t>04-06-2024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ACD60A-1F1B-46BC-B9A3-AE73B53544D6}"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166952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9B3545-2C7F-4FF5-8A17-7E8D99531831}" type="datetimeFigureOut">
              <a:rPr lang="en-IN" smtClean="0"/>
              <a:t>04-06-2024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ACD60A-1F1B-46BC-B9A3-AE73B53544D6}"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108740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09B3545-2C7F-4FF5-8A17-7E8D99531831}" type="datetimeFigureOut">
              <a:rPr lang="en-IN" smtClean="0"/>
              <a:t>04-06-2024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ACD60A-1F1B-46BC-B9A3-AE73B53544D6}"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097680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09B3545-2C7F-4FF5-8A17-7E8D99531831}" type="datetimeFigureOut">
              <a:rPr lang="en-IN" smtClean="0"/>
              <a:t>04-06-2024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8ACD60A-1F1B-46BC-B9A3-AE73B53544D6}"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656781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09B3545-2C7F-4FF5-8A17-7E8D99531831}" type="datetimeFigureOut">
              <a:rPr lang="en-IN" smtClean="0"/>
              <a:t>04-06-2024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8ACD60A-1F1B-46BC-B9A3-AE73B53544D6}"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046515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9B3545-2C7F-4FF5-8A17-7E8D99531831}" type="datetimeFigureOut">
              <a:rPr lang="en-IN" smtClean="0"/>
              <a:t>04-06-2024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8ACD60A-1F1B-46BC-B9A3-AE73B53544D6}" type="slidenum">
              <a:rPr lang="en-IN" smtClean="0"/>
              <a:t>‹#›</a:t>
            </a:fld>
            <a:endParaRPr lang="en-IN"/>
          </a:p>
        </p:txBody>
      </p:sp>
    </p:spTree>
    <p:extLst>
      <p:ext uri="{BB962C8B-B14F-4D97-AF65-F5344CB8AC3E}">
        <p14:creationId xmlns:p14="http://schemas.microsoft.com/office/powerpoint/2010/main" val="21205417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9B3545-2C7F-4FF5-8A17-7E8D99531831}" type="datetimeFigureOut">
              <a:rPr lang="en-IN" smtClean="0"/>
              <a:t>04-06-2024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ACD60A-1F1B-46BC-B9A3-AE73B53544D6}"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686663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809B3545-2C7F-4FF5-8A17-7E8D99531831}" type="datetimeFigureOut">
              <a:rPr lang="en-IN" smtClean="0"/>
              <a:t>04-06-2024</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28ACD60A-1F1B-46BC-B9A3-AE73B53544D6}"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90330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09B3545-2C7F-4FF5-8A17-7E8D99531831}" type="datetimeFigureOut">
              <a:rPr lang="en-IN" smtClean="0"/>
              <a:t>04-06-2024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ACD60A-1F1B-46BC-B9A3-AE73B53544D6}" type="slidenum">
              <a:rPr lang="en-IN" smtClean="0"/>
              <a:t>‹#›</a:t>
            </a:fld>
            <a:endParaRPr lang="en-IN"/>
          </a:p>
        </p:txBody>
      </p:sp>
    </p:spTree>
    <p:extLst>
      <p:ext uri="{BB962C8B-B14F-4D97-AF65-F5344CB8AC3E}">
        <p14:creationId xmlns:p14="http://schemas.microsoft.com/office/powerpoint/2010/main" val="26066424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9B3545-2C7F-4FF5-8A17-7E8D99531831}" type="datetimeFigureOut">
              <a:rPr lang="en-IN" smtClean="0"/>
              <a:t>04-06-2024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ACD60A-1F1B-46BC-B9A3-AE73B53544D6}"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2579459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9B3545-2C7F-4FF5-8A17-7E8D99531831}" type="datetimeFigureOut">
              <a:rPr lang="en-IN" smtClean="0"/>
              <a:t>04-06-2024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ACD60A-1F1B-46BC-B9A3-AE73B53544D6}"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70623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18710530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6152098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09B3545-2C7F-4FF5-8A17-7E8D99531831}" type="datetimeFigureOut">
              <a:rPr lang="en-IN" smtClean="0"/>
              <a:t>04-06-2024</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28ACD60A-1F1B-46BC-B9A3-AE73B53544D6}"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6676395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9B3545-2C7F-4FF5-8A17-7E8D99531831}" type="datetimeFigureOut">
              <a:rPr lang="en-IN" smtClean="0"/>
              <a:t>04-06-2024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ACD60A-1F1B-46BC-B9A3-AE73B53544D6}"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0375575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9B3545-2C7F-4FF5-8A17-7E8D99531831}" type="datetimeFigureOut">
              <a:rPr lang="en-IN" smtClean="0"/>
              <a:t>04-06-2024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ACD60A-1F1B-46BC-B9A3-AE73B53544D6}"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712688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09B3545-2C7F-4FF5-8A17-7E8D99531831}" type="datetimeFigureOut">
              <a:rPr lang="en-IN" smtClean="0"/>
              <a:t>04-06-2024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ACD60A-1F1B-46BC-B9A3-AE73B53544D6}"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034978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09B3545-2C7F-4FF5-8A17-7E8D99531831}" type="datetimeFigureOut">
              <a:rPr lang="en-IN" smtClean="0"/>
              <a:t>04-06-2024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8ACD60A-1F1B-46BC-B9A3-AE73B53544D6}"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40577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09B3545-2C7F-4FF5-8A17-7E8D99531831}" type="datetimeFigureOut">
              <a:rPr lang="en-IN" smtClean="0"/>
              <a:t>04-06-2024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8ACD60A-1F1B-46BC-B9A3-AE73B53544D6}"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56018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09B3545-2C7F-4FF5-8A17-7E8D99531831}" type="datetimeFigureOut">
              <a:rPr lang="en-IN" smtClean="0"/>
              <a:t>04-06-2024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8ACD60A-1F1B-46BC-B9A3-AE73B53544D6}" type="slidenum">
              <a:rPr lang="en-IN" smtClean="0"/>
              <a:t>‹#›</a:t>
            </a:fld>
            <a:endParaRPr lang="en-IN"/>
          </a:p>
        </p:txBody>
      </p:sp>
    </p:spTree>
    <p:extLst>
      <p:ext uri="{BB962C8B-B14F-4D97-AF65-F5344CB8AC3E}">
        <p14:creationId xmlns:p14="http://schemas.microsoft.com/office/powerpoint/2010/main" val="316030845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9B3545-2C7F-4FF5-8A17-7E8D99531831}" type="datetimeFigureOut">
              <a:rPr lang="en-IN" smtClean="0"/>
              <a:t>04-06-2024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8ACD60A-1F1B-46BC-B9A3-AE73B53544D6}" type="slidenum">
              <a:rPr lang="en-IN" smtClean="0"/>
              <a:t>‹#›</a:t>
            </a:fld>
            <a:endParaRPr lang="en-IN"/>
          </a:p>
        </p:txBody>
      </p:sp>
    </p:spTree>
    <p:extLst>
      <p:ext uri="{BB962C8B-B14F-4D97-AF65-F5344CB8AC3E}">
        <p14:creationId xmlns:p14="http://schemas.microsoft.com/office/powerpoint/2010/main" val="223638439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9B3545-2C7F-4FF5-8A17-7E8D99531831}" type="datetimeFigureOut">
              <a:rPr lang="en-IN" smtClean="0"/>
              <a:t>04-06-2024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ACD60A-1F1B-46BC-B9A3-AE73B53544D6}"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5253014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809B3545-2C7F-4FF5-8A17-7E8D99531831}" type="datetimeFigureOut">
              <a:rPr lang="en-IN" smtClean="0"/>
              <a:t>04-06-2024</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28ACD60A-1F1B-46BC-B9A3-AE73B53544D6}"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489228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9B3545-2C7F-4FF5-8A17-7E8D99531831}" type="datetimeFigureOut">
              <a:rPr lang="en-IN" smtClean="0"/>
              <a:t>04-06-2024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ACD60A-1F1B-46BC-B9A3-AE73B53544D6}"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2807280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9B3545-2C7F-4FF5-8A17-7E8D99531831}" type="datetimeFigureOut">
              <a:rPr lang="en-IN" smtClean="0"/>
              <a:t>04-06-2024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ACD60A-1F1B-46BC-B9A3-AE73B53544D6}"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322852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811795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26137-8C90-61AC-A48C-1C6C3C4E493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2DDAD71-B533-1B12-14BA-D9BC874E29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1F54C9F-2DB4-A04D-2181-FF87DF635EF5}"/>
              </a:ext>
            </a:extLst>
          </p:cNvPr>
          <p:cNvSpPr>
            <a:spLocks noGrp="1"/>
          </p:cNvSpPr>
          <p:nvPr>
            <p:ph type="dt" sz="half" idx="10"/>
          </p:nvPr>
        </p:nvSpPr>
        <p:spPr/>
        <p:txBody>
          <a:bodyPr/>
          <a:lstStyle/>
          <a:p>
            <a:fld id="{809B3545-2C7F-4FF5-8A17-7E8D99531831}" type="datetimeFigureOut">
              <a:rPr lang="en-IN" smtClean="0"/>
              <a:t>04-06-2024</a:t>
            </a:fld>
            <a:endParaRPr lang="en-IN"/>
          </a:p>
        </p:txBody>
      </p:sp>
      <p:sp>
        <p:nvSpPr>
          <p:cNvPr id="5" name="Footer Placeholder 4">
            <a:extLst>
              <a:ext uri="{FF2B5EF4-FFF2-40B4-BE49-F238E27FC236}">
                <a16:creationId xmlns:a16="http://schemas.microsoft.com/office/drawing/2014/main" id="{6E07E0D2-7809-15E8-AD39-0B4CC38F8AD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47237E7-983B-F4FF-9ED9-AC3D2A180706}"/>
              </a:ext>
            </a:extLst>
          </p:cNvPr>
          <p:cNvSpPr>
            <a:spLocks noGrp="1"/>
          </p:cNvSpPr>
          <p:nvPr>
            <p:ph type="sldNum" sz="quarter" idx="12"/>
          </p:nvPr>
        </p:nvSpPr>
        <p:spPr/>
        <p:txBody>
          <a:bodyPr/>
          <a:lstStyle/>
          <a:p>
            <a:fld id="{28ACD60A-1F1B-46BC-B9A3-AE73B53544D6}" type="slidenum">
              <a:rPr lang="en-IN" smtClean="0"/>
              <a:t>‹#›</a:t>
            </a:fld>
            <a:endParaRPr lang="en-IN"/>
          </a:p>
        </p:txBody>
      </p:sp>
    </p:spTree>
    <p:extLst>
      <p:ext uri="{BB962C8B-B14F-4D97-AF65-F5344CB8AC3E}">
        <p14:creationId xmlns:p14="http://schemas.microsoft.com/office/powerpoint/2010/main" val="325469357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6A80B-9C3F-73C3-8346-1458350E668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5011B32-61B7-EE82-D1C5-DC36F1E5A6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5A94085-1FEF-7F62-CCCF-82CF382199A9}"/>
              </a:ext>
            </a:extLst>
          </p:cNvPr>
          <p:cNvSpPr>
            <a:spLocks noGrp="1"/>
          </p:cNvSpPr>
          <p:nvPr>
            <p:ph type="dt" sz="half" idx="10"/>
          </p:nvPr>
        </p:nvSpPr>
        <p:spPr/>
        <p:txBody>
          <a:bodyPr/>
          <a:lstStyle/>
          <a:p>
            <a:fld id="{809B3545-2C7F-4FF5-8A17-7E8D99531831}" type="datetimeFigureOut">
              <a:rPr lang="en-IN" smtClean="0"/>
              <a:t>04-06-2024</a:t>
            </a:fld>
            <a:endParaRPr lang="en-IN"/>
          </a:p>
        </p:txBody>
      </p:sp>
      <p:sp>
        <p:nvSpPr>
          <p:cNvPr id="5" name="Footer Placeholder 4">
            <a:extLst>
              <a:ext uri="{FF2B5EF4-FFF2-40B4-BE49-F238E27FC236}">
                <a16:creationId xmlns:a16="http://schemas.microsoft.com/office/drawing/2014/main" id="{58AEEE39-C10B-5A4C-965A-67260AEBA81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BDE6FF2-3F19-3039-AD85-BBE2EA72B12F}"/>
              </a:ext>
            </a:extLst>
          </p:cNvPr>
          <p:cNvSpPr>
            <a:spLocks noGrp="1"/>
          </p:cNvSpPr>
          <p:nvPr>
            <p:ph type="sldNum" sz="quarter" idx="12"/>
          </p:nvPr>
        </p:nvSpPr>
        <p:spPr/>
        <p:txBody>
          <a:bodyPr/>
          <a:lstStyle/>
          <a:p>
            <a:fld id="{28ACD60A-1F1B-46BC-B9A3-AE73B53544D6}" type="slidenum">
              <a:rPr lang="en-IN" smtClean="0"/>
              <a:t>‹#›</a:t>
            </a:fld>
            <a:endParaRPr lang="en-IN"/>
          </a:p>
        </p:txBody>
      </p:sp>
    </p:spTree>
    <p:extLst>
      <p:ext uri="{BB962C8B-B14F-4D97-AF65-F5344CB8AC3E}">
        <p14:creationId xmlns:p14="http://schemas.microsoft.com/office/powerpoint/2010/main" val="385894179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49DC2-CF1D-8D17-096E-BA31CE573E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EC3994F-1652-1461-3FEF-871092E333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F0CFA59-A514-7323-C33E-8558611571EF}"/>
              </a:ext>
            </a:extLst>
          </p:cNvPr>
          <p:cNvSpPr>
            <a:spLocks noGrp="1"/>
          </p:cNvSpPr>
          <p:nvPr>
            <p:ph type="dt" sz="half" idx="10"/>
          </p:nvPr>
        </p:nvSpPr>
        <p:spPr/>
        <p:txBody>
          <a:bodyPr/>
          <a:lstStyle/>
          <a:p>
            <a:fld id="{809B3545-2C7F-4FF5-8A17-7E8D99531831}" type="datetimeFigureOut">
              <a:rPr lang="en-IN" smtClean="0"/>
              <a:t>04-06-2024</a:t>
            </a:fld>
            <a:endParaRPr lang="en-IN"/>
          </a:p>
        </p:txBody>
      </p:sp>
      <p:sp>
        <p:nvSpPr>
          <p:cNvPr id="5" name="Footer Placeholder 4">
            <a:extLst>
              <a:ext uri="{FF2B5EF4-FFF2-40B4-BE49-F238E27FC236}">
                <a16:creationId xmlns:a16="http://schemas.microsoft.com/office/drawing/2014/main" id="{3F23DD18-80CA-F6FD-1374-C4314CB6096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1BD0667-881E-B16F-8B7E-262D8107F305}"/>
              </a:ext>
            </a:extLst>
          </p:cNvPr>
          <p:cNvSpPr>
            <a:spLocks noGrp="1"/>
          </p:cNvSpPr>
          <p:nvPr>
            <p:ph type="sldNum" sz="quarter" idx="12"/>
          </p:nvPr>
        </p:nvSpPr>
        <p:spPr/>
        <p:txBody>
          <a:bodyPr/>
          <a:lstStyle/>
          <a:p>
            <a:fld id="{28ACD60A-1F1B-46BC-B9A3-AE73B53544D6}" type="slidenum">
              <a:rPr lang="en-IN" smtClean="0"/>
              <a:t>‹#›</a:t>
            </a:fld>
            <a:endParaRPr lang="en-IN"/>
          </a:p>
        </p:txBody>
      </p:sp>
    </p:spTree>
    <p:extLst>
      <p:ext uri="{BB962C8B-B14F-4D97-AF65-F5344CB8AC3E}">
        <p14:creationId xmlns:p14="http://schemas.microsoft.com/office/powerpoint/2010/main" val="353988572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F398D-6A36-6C43-3AF3-5546FAED2DF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C18BE87-A854-7ECB-66BE-736846D4639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C48F271-6988-BBF8-AB91-1AB1FD22FF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D000149-A080-F562-3536-C81D799DB78E}"/>
              </a:ext>
            </a:extLst>
          </p:cNvPr>
          <p:cNvSpPr>
            <a:spLocks noGrp="1"/>
          </p:cNvSpPr>
          <p:nvPr>
            <p:ph type="dt" sz="half" idx="10"/>
          </p:nvPr>
        </p:nvSpPr>
        <p:spPr/>
        <p:txBody>
          <a:bodyPr/>
          <a:lstStyle/>
          <a:p>
            <a:fld id="{809B3545-2C7F-4FF5-8A17-7E8D99531831}" type="datetimeFigureOut">
              <a:rPr lang="en-IN" smtClean="0"/>
              <a:t>04-06-2024</a:t>
            </a:fld>
            <a:endParaRPr lang="en-IN"/>
          </a:p>
        </p:txBody>
      </p:sp>
      <p:sp>
        <p:nvSpPr>
          <p:cNvPr id="6" name="Footer Placeholder 5">
            <a:extLst>
              <a:ext uri="{FF2B5EF4-FFF2-40B4-BE49-F238E27FC236}">
                <a16:creationId xmlns:a16="http://schemas.microsoft.com/office/drawing/2014/main" id="{F759CEC7-AD83-2C4A-BB12-A62A0FA436A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2D72085-9774-89B9-787D-C2DE343CABBB}"/>
              </a:ext>
            </a:extLst>
          </p:cNvPr>
          <p:cNvSpPr>
            <a:spLocks noGrp="1"/>
          </p:cNvSpPr>
          <p:nvPr>
            <p:ph type="sldNum" sz="quarter" idx="12"/>
          </p:nvPr>
        </p:nvSpPr>
        <p:spPr/>
        <p:txBody>
          <a:bodyPr/>
          <a:lstStyle/>
          <a:p>
            <a:fld id="{28ACD60A-1F1B-46BC-B9A3-AE73B53544D6}" type="slidenum">
              <a:rPr lang="en-IN" smtClean="0"/>
              <a:t>‹#›</a:t>
            </a:fld>
            <a:endParaRPr lang="en-IN"/>
          </a:p>
        </p:txBody>
      </p:sp>
    </p:spTree>
    <p:extLst>
      <p:ext uri="{BB962C8B-B14F-4D97-AF65-F5344CB8AC3E}">
        <p14:creationId xmlns:p14="http://schemas.microsoft.com/office/powerpoint/2010/main" val="4140505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09B3545-2C7F-4FF5-8A17-7E8D99531831}" type="datetimeFigureOut">
              <a:rPr lang="en-IN" smtClean="0"/>
              <a:t>04-06-2024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8ACD60A-1F1B-46BC-B9A3-AE73B53544D6}" type="slidenum">
              <a:rPr lang="en-IN" smtClean="0"/>
              <a:t>‹#›</a:t>
            </a:fld>
            <a:endParaRPr lang="en-IN"/>
          </a:p>
        </p:txBody>
      </p:sp>
    </p:spTree>
    <p:extLst>
      <p:ext uri="{BB962C8B-B14F-4D97-AF65-F5344CB8AC3E}">
        <p14:creationId xmlns:p14="http://schemas.microsoft.com/office/powerpoint/2010/main" val="288272710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B7A99-4629-62E3-39B6-47D3F271821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0EDFBB1-DD34-6D51-BBD4-2EC61B0BE0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EA38D46-F04B-4506-549A-7438C3C9E4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B0C2B94-91AE-0B8E-FC88-E676D910B5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B74420-1429-19C1-237E-FF0A7A31D44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B778358-421A-0585-FCB8-6569F01E3106}"/>
              </a:ext>
            </a:extLst>
          </p:cNvPr>
          <p:cNvSpPr>
            <a:spLocks noGrp="1"/>
          </p:cNvSpPr>
          <p:nvPr>
            <p:ph type="dt" sz="half" idx="10"/>
          </p:nvPr>
        </p:nvSpPr>
        <p:spPr/>
        <p:txBody>
          <a:bodyPr/>
          <a:lstStyle/>
          <a:p>
            <a:fld id="{809B3545-2C7F-4FF5-8A17-7E8D99531831}" type="datetimeFigureOut">
              <a:rPr lang="en-IN" smtClean="0"/>
              <a:t>04-06-2024</a:t>
            </a:fld>
            <a:endParaRPr lang="en-IN"/>
          </a:p>
        </p:txBody>
      </p:sp>
      <p:sp>
        <p:nvSpPr>
          <p:cNvPr id="8" name="Footer Placeholder 7">
            <a:extLst>
              <a:ext uri="{FF2B5EF4-FFF2-40B4-BE49-F238E27FC236}">
                <a16:creationId xmlns:a16="http://schemas.microsoft.com/office/drawing/2014/main" id="{1C6A80B6-F457-B213-CCAD-0EC5AAACCB9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E01B261-B598-2ED0-F753-60AED191F651}"/>
              </a:ext>
            </a:extLst>
          </p:cNvPr>
          <p:cNvSpPr>
            <a:spLocks noGrp="1"/>
          </p:cNvSpPr>
          <p:nvPr>
            <p:ph type="sldNum" sz="quarter" idx="12"/>
          </p:nvPr>
        </p:nvSpPr>
        <p:spPr/>
        <p:txBody>
          <a:bodyPr/>
          <a:lstStyle/>
          <a:p>
            <a:fld id="{28ACD60A-1F1B-46BC-B9A3-AE73B53544D6}" type="slidenum">
              <a:rPr lang="en-IN" smtClean="0"/>
              <a:t>‹#›</a:t>
            </a:fld>
            <a:endParaRPr lang="en-IN"/>
          </a:p>
        </p:txBody>
      </p:sp>
    </p:spTree>
    <p:extLst>
      <p:ext uri="{BB962C8B-B14F-4D97-AF65-F5344CB8AC3E}">
        <p14:creationId xmlns:p14="http://schemas.microsoft.com/office/powerpoint/2010/main" val="415656066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FDAD5-B951-6AAF-7446-91AED6E7F43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FAED8E9-5AA5-5016-F2C0-4F52D3AFBB16}"/>
              </a:ext>
            </a:extLst>
          </p:cNvPr>
          <p:cNvSpPr>
            <a:spLocks noGrp="1"/>
          </p:cNvSpPr>
          <p:nvPr>
            <p:ph type="dt" sz="half" idx="10"/>
          </p:nvPr>
        </p:nvSpPr>
        <p:spPr/>
        <p:txBody>
          <a:bodyPr/>
          <a:lstStyle/>
          <a:p>
            <a:fld id="{809B3545-2C7F-4FF5-8A17-7E8D99531831}" type="datetimeFigureOut">
              <a:rPr lang="en-IN" smtClean="0"/>
              <a:t>04-06-2024</a:t>
            </a:fld>
            <a:endParaRPr lang="en-IN"/>
          </a:p>
        </p:txBody>
      </p:sp>
      <p:sp>
        <p:nvSpPr>
          <p:cNvPr id="4" name="Footer Placeholder 3">
            <a:extLst>
              <a:ext uri="{FF2B5EF4-FFF2-40B4-BE49-F238E27FC236}">
                <a16:creationId xmlns:a16="http://schemas.microsoft.com/office/drawing/2014/main" id="{3EB1E3E9-FFD6-2605-5CF2-3552BCB2F67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727E7C5-E289-E814-A9AA-1473BC67B59C}"/>
              </a:ext>
            </a:extLst>
          </p:cNvPr>
          <p:cNvSpPr>
            <a:spLocks noGrp="1"/>
          </p:cNvSpPr>
          <p:nvPr>
            <p:ph type="sldNum" sz="quarter" idx="12"/>
          </p:nvPr>
        </p:nvSpPr>
        <p:spPr/>
        <p:txBody>
          <a:bodyPr/>
          <a:lstStyle/>
          <a:p>
            <a:fld id="{28ACD60A-1F1B-46BC-B9A3-AE73B53544D6}" type="slidenum">
              <a:rPr lang="en-IN" smtClean="0"/>
              <a:t>‹#›</a:t>
            </a:fld>
            <a:endParaRPr lang="en-IN"/>
          </a:p>
        </p:txBody>
      </p:sp>
    </p:spTree>
    <p:extLst>
      <p:ext uri="{BB962C8B-B14F-4D97-AF65-F5344CB8AC3E}">
        <p14:creationId xmlns:p14="http://schemas.microsoft.com/office/powerpoint/2010/main" val="281224872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530962-0980-25DB-EC32-7A3AF2FF12B1}"/>
              </a:ext>
            </a:extLst>
          </p:cNvPr>
          <p:cNvSpPr>
            <a:spLocks noGrp="1"/>
          </p:cNvSpPr>
          <p:nvPr>
            <p:ph type="dt" sz="half" idx="10"/>
          </p:nvPr>
        </p:nvSpPr>
        <p:spPr/>
        <p:txBody>
          <a:bodyPr/>
          <a:lstStyle/>
          <a:p>
            <a:fld id="{809B3545-2C7F-4FF5-8A17-7E8D99531831}" type="datetimeFigureOut">
              <a:rPr lang="en-IN" smtClean="0"/>
              <a:t>04-06-2024</a:t>
            </a:fld>
            <a:endParaRPr lang="en-IN"/>
          </a:p>
        </p:txBody>
      </p:sp>
      <p:sp>
        <p:nvSpPr>
          <p:cNvPr id="3" name="Footer Placeholder 2">
            <a:extLst>
              <a:ext uri="{FF2B5EF4-FFF2-40B4-BE49-F238E27FC236}">
                <a16:creationId xmlns:a16="http://schemas.microsoft.com/office/drawing/2014/main" id="{53F333A2-D39F-6482-7889-34B3098A856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80F0F6A-0FE6-DC60-3C90-DEE6EB3D0212}"/>
              </a:ext>
            </a:extLst>
          </p:cNvPr>
          <p:cNvSpPr>
            <a:spLocks noGrp="1"/>
          </p:cNvSpPr>
          <p:nvPr>
            <p:ph type="sldNum" sz="quarter" idx="12"/>
          </p:nvPr>
        </p:nvSpPr>
        <p:spPr/>
        <p:txBody>
          <a:bodyPr/>
          <a:lstStyle/>
          <a:p>
            <a:fld id="{28ACD60A-1F1B-46BC-B9A3-AE73B53544D6}" type="slidenum">
              <a:rPr lang="en-IN" smtClean="0"/>
              <a:t>‹#›</a:t>
            </a:fld>
            <a:endParaRPr lang="en-IN"/>
          </a:p>
        </p:txBody>
      </p:sp>
    </p:spTree>
    <p:extLst>
      <p:ext uri="{BB962C8B-B14F-4D97-AF65-F5344CB8AC3E}">
        <p14:creationId xmlns:p14="http://schemas.microsoft.com/office/powerpoint/2010/main" val="250681970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D4A3A-AE89-4A8F-55F7-D791300BAC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B033C76-F86B-2FEC-1FB9-F9DE69D16D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A54B7F5-15DD-B7E6-0DF6-449D5C451C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BED70E-4A8B-5268-D2DD-D838529C6021}"/>
              </a:ext>
            </a:extLst>
          </p:cNvPr>
          <p:cNvSpPr>
            <a:spLocks noGrp="1"/>
          </p:cNvSpPr>
          <p:nvPr>
            <p:ph type="dt" sz="half" idx="10"/>
          </p:nvPr>
        </p:nvSpPr>
        <p:spPr/>
        <p:txBody>
          <a:bodyPr/>
          <a:lstStyle/>
          <a:p>
            <a:fld id="{809B3545-2C7F-4FF5-8A17-7E8D99531831}" type="datetimeFigureOut">
              <a:rPr lang="en-IN" smtClean="0"/>
              <a:t>04-06-2024</a:t>
            </a:fld>
            <a:endParaRPr lang="en-IN"/>
          </a:p>
        </p:txBody>
      </p:sp>
      <p:sp>
        <p:nvSpPr>
          <p:cNvPr id="6" name="Footer Placeholder 5">
            <a:extLst>
              <a:ext uri="{FF2B5EF4-FFF2-40B4-BE49-F238E27FC236}">
                <a16:creationId xmlns:a16="http://schemas.microsoft.com/office/drawing/2014/main" id="{883D6C52-06EC-002D-E66A-C26A285290F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93B0F7F-78DE-6C5E-B5A6-8A67B7B8EE5D}"/>
              </a:ext>
            </a:extLst>
          </p:cNvPr>
          <p:cNvSpPr>
            <a:spLocks noGrp="1"/>
          </p:cNvSpPr>
          <p:nvPr>
            <p:ph type="sldNum" sz="quarter" idx="12"/>
          </p:nvPr>
        </p:nvSpPr>
        <p:spPr/>
        <p:txBody>
          <a:bodyPr/>
          <a:lstStyle/>
          <a:p>
            <a:fld id="{28ACD60A-1F1B-46BC-B9A3-AE73B53544D6}" type="slidenum">
              <a:rPr lang="en-IN" smtClean="0"/>
              <a:t>‹#›</a:t>
            </a:fld>
            <a:endParaRPr lang="en-IN"/>
          </a:p>
        </p:txBody>
      </p:sp>
    </p:spTree>
    <p:extLst>
      <p:ext uri="{BB962C8B-B14F-4D97-AF65-F5344CB8AC3E}">
        <p14:creationId xmlns:p14="http://schemas.microsoft.com/office/powerpoint/2010/main" val="289772404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37DD2-21EE-5D63-48A1-8884667BAB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9EC4BE5-C283-C4C5-9986-F71771AFF2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04C9D83-694A-78BB-DEE1-ADF1042EBB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C4925F-B733-327B-29C6-A840D31A52EC}"/>
              </a:ext>
            </a:extLst>
          </p:cNvPr>
          <p:cNvSpPr>
            <a:spLocks noGrp="1"/>
          </p:cNvSpPr>
          <p:nvPr>
            <p:ph type="dt" sz="half" idx="10"/>
          </p:nvPr>
        </p:nvSpPr>
        <p:spPr/>
        <p:txBody>
          <a:bodyPr/>
          <a:lstStyle/>
          <a:p>
            <a:fld id="{809B3545-2C7F-4FF5-8A17-7E8D99531831}" type="datetimeFigureOut">
              <a:rPr lang="en-IN" smtClean="0"/>
              <a:t>04-06-2024</a:t>
            </a:fld>
            <a:endParaRPr lang="en-IN"/>
          </a:p>
        </p:txBody>
      </p:sp>
      <p:sp>
        <p:nvSpPr>
          <p:cNvPr id="6" name="Footer Placeholder 5">
            <a:extLst>
              <a:ext uri="{FF2B5EF4-FFF2-40B4-BE49-F238E27FC236}">
                <a16:creationId xmlns:a16="http://schemas.microsoft.com/office/drawing/2014/main" id="{5E1B4FFA-BF5E-06BB-2283-FA306A705CB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98BA634-AE15-9B00-4D3E-AFE973B5B8C1}"/>
              </a:ext>
            </a:extLst>
          </p:cNvPr>
          <p:cNvSpPr>
            <a:spLocks noGrp="1"/>
          </p:cNvSpPr>
          <p:nvPr>
            <p:ph type="sldNum" sz="quarter" idx="12"/>
          </p:nvPr>
        </p:nvSpPr>
        <p:spPr/>
        <p:txBody>
          <a:bodyPr/>
          <a:lstStyle/>
          <a:p>
            <a:fld id="{28ACD60A-1F1B-46BC-B9A3-AE73B53544D6}" type="slidenum">
              <a:rPr lang="en-IN" smtClean="0"/>
              <a:t>‹#›</a:t>
            </a:fld>
            <a:endParaRPr lang="en-IN"/>
          </a:p>
        </p:txBody>
      </p:sp>
    </p:spTree>
    <p:extLst>
      <p:ext uri="{BB962C8B-B14F-4D97-AF65-F5344CB8AC3E}">
        <p14:creationId xmlns:p14="http://schemas.microsoft.com/office/powerpoint/2010/main" val="159889160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DC8AF-AB6F-80C9-22EC-24E43D00ACF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B5681D7-BA98-4621-876B-F32084994D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DA7F03-6BC2-90F8-5A8E-76B2679DE744}"/>
              </a:ext>
            </a:extLst>
          </p:cNvPr>
          <p:cNvSpPr>
            <a:spLocks noGrp="1"/>
          </p:cNvSpPr>
          <p:nvPr>
            <p:ph type="dt" sz="half" idx="10"/>
          </p:nvPr>
        </p:nvSpPr>
        <p:spPr/>
        <p:txBody>
          <a:bodyPr/>
          <a:lstStyle/>
          <a:p>
            <a:fld id="{809B3545-2C7F-4FF5-8A17-7E8D99531831}" type="datetimeFigureOut">
              <a:rPr lang="en-IN" smtClean="0"/>
              <a:t>04-06-2024</a:t>
            </a:fld>
            <a:endParaRPr lang="en-IN"/>
          </a:p>
        </p:txBody>
      </p:sp>
      <p:sp>
        <p:nvSpPr>
          <p:cNvPr id="5" name="Footer Placeholder 4">
            <a:extLst>
              <a:ext uri="{FF2B5EF4-FFF2-40B4-BE49-F238E27FC236}">
                <a16:creationId xmlns:a16="http://schemas.microsoft.com/office/drawing/2014/main" id="{380B1ABF-D6FF-0691-39B2-5E08C3FB2CB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E0AAC34-04C7-D108-5970-0AA70EA0842C}"/>
              </a:ext>
            </a:extLst>
          </p:cNvPr>
          <p:cNvSpPr>
            <a:spLocks noGrp="1"/>
          </p:cNvSpPr>
          <p:nvPr>
            <p:ph type="sldNum" sz="quarter" idx="12"/>
          </p:nvPr>
        </p:nvSpPr>
        <p:spPr/>
        <p:txBody>
          <a:bodyPr/>
          <a:lstStyle/>
          <a:p>
            <a:fld id="{28ACD60A-1F1B-46BC-B9A3-AE73B53544D6}" type="slidenum">
              <a:rPr lang="en-IN" smtClean="0"/>
              <a:t>‹#›</a:t>
            </a:fld>
            <a:endParaRPr lang="en-IN"/>
          </a:p>
        </p:txBody>
      </p:sp>
    </p:spTree>
    <p:extLst>
      <p:ext uri="{BB962C8B-B14F-4D97-AF65-F5344CB8AC3E}">
        <p14:creationId xmlns:p14="http://schemas.microsoft.com/office/powerpoint/2010/main" val="21369173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CA228E-6E73-3482-58E9-2A5E6DDEFD1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46AD6FF-B067-396D-75E6-7C042E6A5C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2D39D51-6C0B-975F-4949-E36EC38BAC71}"/>
              </a:ext>
            </a:extLst>
          </p:cNvPr>
          <p:cNvSpPr>
            <a:spLocks noGrp="1"/>
          </p:cNvSpPr>
          <p:nvPr>
            <p:ph type="dt" sz="half" idx="10"/>
          </p:nvPr>
        </p:nvSpPr>
        <p:spPr/>
        <p:txBody>
          <a:bodyPr/>
          <a:lstStyle/>
          <a:p>
            <a:fld id="{809B3545-2C7F-4FF5-8A17-7E8D99531831}" type="datetimeFigureOut">
              <a:rPr lang="en-IN" smtClean="0"/>
              <a:t>04-06-2024</a:t>
            </a:fld>
            <a:endParaRPr lang="en-IN"/>
          </a:p>
        </p:txBody>
      </p:sp>
      <p:sp>
        <p:nvSpPr>
          <p:cNvPr id="5" name="Footer Placeholder 4">
            <a:extLst>
              <a:ext uri="{FF2B5EF4-FFF2-40B4-BE49-F238E27FC236}">
                <a16:creationId xmlns:a16="http://schemas.microsoft.com/office/drawing/2014/main" id="{4C4570BE-DD2F-686E-AB94-837130A7272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1AED914-C6DF-89D8-D675-E9AC22105C7B}"/>
              </a:ext>
            </a:extLst>
          </p:cNvPr>
          <p:cNvSpPr>
            <a:spLocks noGrp="1"/>
          </p:cNvSpPr>
          <p:nvPr>
            <p:ph type="sldNum" sz="quarter" idx="12"/>
          </p:nvPr>
        </p:nvSpPr>
        <p:spPr/>
        <p:txBody>
          <a:bodyPr/>
          <a:lstStyle/>
          <a:p>
            <a:fld id="{28ACD60A-1F1B-46BC-B9A3-AE73B53544D6}" type="slidenum">
              <a:rPr lang="en-IN" smtClean="0"/>
              <a:t>‹#›</a:t>
            </a:fld>
            <a:endParaRPr lang="en-IN"/>
          </a:p>
        </p:txBody>
      </p:sp>
    </p:spTree>
    <p:extLst>
      <p:ext uri="{BB962C8B-B14F-4D97-AF65-F5344CB8AC3E}">
        <p14:creationId xmlns:p14="http://schemas.microsoft.com/office/powerpoint/2010/main" val="179679765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360463365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6/4/2024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90557606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91619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9B3545-2C7F-4FF5-8A17-7E8D99531831}" type="datetimeFigureOut">
              <a:rPr lang="en-IN" smtClean="0"/>
              <a:t>04-06-2024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8ACD60A-1F1B-46BC-B9A3-AE73B53544D6}" type="slidenum">
              <a:rPr lang="en-IN" smtClean="0"/>
              <a:t>‹#›</a:t>
            </a:fld>
            <a:endParaRPr lang="en-IN"/>
          </a:p>
        </p:txBody>
      </p:sp>
    </p:spTree>
    <p:extLst>
      <p:ext uri="{BB962C8B-B14F-4D97-AF65-F5344CB8AC3E}">
        <p14:creationId xmlns:p14="http://schemas.microsoft.com/office/powerpoint/2010/main" val="11305943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dirty="0"/>
              <a:t>Click to edit Master title style</a:t>
            </a:r>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9161727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09B3545-2C7F-4FF5-8A17-7E8D99531831}" type="datetimeFigureOut">
              <a:rPr lang="en-IN" smtClean="0"/>
              <a:t>04-06-2024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ACD60A-1F1B-46BC-B9A3-AE73B53544D6}" type="slidenum">
              <a:rPr lang="en-IN" smtClean="0"/>
              <a:t>‹#›</a:t>
            </a:fld>
            <a:endParaRPr lang="en-IN"/>
          </a:p>
        </p:txBody>
      </p:sp>
    </p:spTree>
    <p:extLst>
      <p:ext uri="{BB962C8B-B14F-4D97-AF65-F5344CB8AC3E}">
        <p14:creationId xmlns:p14="http://schemas.microsoft.com/office/powerpoint/2010/main" val="144451800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9B3545-2C7F-4FF5-8A17-7E8D99531831}" type="datetimeFigureOut">
              <a:rPr lang="en-IN" smtClean="0"/>
              <a:t>04-06-2024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ACD60A-1F1B-46BC-B9A3-AE73B53544D6}" type="slidenum">
              <a:rPr lang="en-IN" smtClean="0"/>
              <a:t>‹#›</a:t>
            </a:fld>
            <a:endParaRPr lang="en-IN"/>
          </a:p>
        </p:txBody>
      </p:sp>
    </p:spTree>
    <p:extLst>
      <p:ext uri="{BB962C8B-B14F-4D97-AF65-F5344CB8AC3E}">
        <p14:creationId xmlns:p14="http://schemas.microsoft.com/office/powerpoint/2010/main" val="118321324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9B3545-2C7F-4FF5-8A17-7E8D99531831}" type="datetimeFigureOut">
              <a:rPr lang="en-IN" smtClean="0"/>
              <a:t>04-06-2024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ACD60A-1F1B-46BC-B9A3-AE73B53544D6}" type="slidenum">
              <a:rPr lang="en-IN" smtClean="0"/>
              <a:t>‹#›</a:t>
            </a:fld>
            <a:endParaRPr lang="en-IN"/>
          </a:p>
        </p:txBody>
      </p:sp>
    </p:spTree>
    <p:extLst>
      <p:ext uri="{BB962C8B-B14F-4D97-AF65-F5344CB8AC3E}">
        <p14:creationId xmlns:p14="http://schemas.microsoft.com/office/powerpoint/2010/main" val="319701380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09B3545-2C7F-4FF5-8A17-7E8D99531831}" type="datetimeFigureOut">
              <a:rPr lang="en-IN" smtClean="0"/>
              <a:t>04-06-2024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ACD60A-1F1B-46BC-B9A3-AE73B53544D6}" type="slidenum">
              <a:rPr lang="en-IN" smtClean="0"/>
              <a:t>‹#›</a:t>
            </a:fld>
            <a:endParaRPr lang="en-IN"/>
          </a:p>
        </p:txBody>
      </p:sp>
    </p:spTree>
    <p:extLst>
      <p:ext uri="{BB962C8B-B14F-4D97-AF65-F5344CB8AC3E}">
        <p14:creationId xmlns:p14="http://schemas.microsoft.com/office/powerpoint/2010/main" val="244039343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09B3545-2C7F-4FF5-8A17-7E8D99531831}" type="datetimeFigureOut">
              <a:rPr lang="en-IN" smtClean="0"/>
              <a:t>04-06-2024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8ACD60A-1F1B-46BC-B9A3-AE73B53544D6}" type="slidenum">
              <a:rPr lang="en-IN" smtClean="0"/>
              <a:t>‹#›</a:t>
            </a:fld>
            <a:endParaRPr lang="en-IN"/>
          </a:p>
        </p:txBody>
      </p:sp>
    </p:spTree>
    <p:extLst>
      <p:ext uri="{BB962C8B-B14F-4D97-AF65-F5344CB8AC3E}">
        <p14:creationId xmlns:p14="http://schemas.microsoft.com/office/powerpoint/2010/main" val="303113363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09B3545-2C7F-4FF5-8A17-7E8D99531831}" type="datetimeFigureOut">
              <a:rPr lang="en-IN" smtClean="0"/>
              <a:t>04-06-2024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8ACD60A-1F1B-46BC-B9A3-AE73B53544D6}" type="slidenum">
              <a:rPr lang="en-IN" smtClean="0"/>
              <a:t>‹#›</a:t>
            </a:fld>
            <a:endParaRPr lang="en-IN"/>
          </a:p>
        </p:txBody>
      </p:sp>
    </p:spTree>
    <p:extLst>
      <p:ext uri="{BB962C8B-B14F-4D97-AF65-F5344CB8AC3E}">
        <p14:creationId xmlns:p14="http://schemas.microsoft.com/office/powerpoint/2010/main" val="227857754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9B3545-2C7F-4FF5-8A17-7E8D99531831}" type="datetimeFigureOut">
              <a:rPr lang="en-IN" smtClean="0"/>
              <a:t>04-06-2024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8ACD60A-1F1B-46BC-B9A3-AE73B53544D6}" type="slidenum">
              <a:rPr lang="en-IN" smtClean="0"/>
              <a:t>‹#›</a:t>
            </a:fld>
            <a:endParaRPr lang="en-IN"/>
          </a:p>
        </p:txBody>
      </p:sp>
    </p:spTree>
    <p:extLst>
      <p:ext uri="{BB962C8B-B14F-4D97-AF65-F5344CB8AC3E}">
        <p14:creationId xmlns:p14="http://schemas.microsoft.com/office/powerpoint/2010/main" val="138182149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9B3545-2C7F-4FF5-8A17-7E8D99531831}" type="datetimeFigureOut">
              <a:rPr lang="en-IN" smtClean="0"/>
              <a:t>04-06-2024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ACD60A-1F1B-46BC-B9A3-AE73B53544D6}" type="slidenum">
              <a:rPr lang="en-IN" smtClean="0"/>
              <a:t>‹#›</a:t>
            </a:fld>
            <a:endParaRPr lang="en-IN"/>
          </a:p>
        </p:txBody>
      </p:sp>
    </p:spTree>
    <p:extLst>
      <p:ext uri="{BB962C8B-B14F-4D97-AF65-F5344CB8AC3E}">
        <p14:creationId xmlns:p14="http://schemas.microsoft.com/office/powerpoint/2010/main" val="158985846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09B3545-2C7F-4FF5-8A17-7E8D99531831}" type="datetimeFigureOut">
              <a:rPr lang="en-IN" smtClean="0"/>
              <a:t>04-06-2024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ACD60A-1F1B-46BC-B9A3-AE73B53544D6}" type="slidenum">
              <a:rPr lang="en-IN" smtClean="0"/>
              <a:t>‹#›</a:t>
            </a:fld>
            <a:endParaRPr lang="en-IN"/>
          </a:p>
        </p:txBody>
      </p:sp>
    </p:spTree>
    <p:extLst>
      <p:ext uri="{BB962C8B-B14F-4D97-AF65-F5344CB8AC3E}">
        <p14:creationId xmlns:p14="http://schemas.microsoft.com/office/powerpoint/2010/main" val="1912709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9B3545-2C7F-4FF5-8A17-7E8D99531831}" type="datetimeFigureOut">
              <a:rPr lang="en-IN" smtClean="0"/>
              <a:t>04-06-2024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ACD60A-1F1B-46BC-B9A3-AE73B53544D6}" type="slidenum">
              <a:rPr lang="en-IN" smtClean="0"/>
              <a:t>‹#›</a:t>
            </a:fld>
            <a:endParaRPr lang="en-IN"/>
          </a:p>
        </p:txBody>
      </p:sp>
    </p:spTree>
    <p:extLst>
      <p:ext uri="{BB962C8B-B14F-4D97-AF65-F5344CB8AC3E}">
        <p14:creationId xmlns:p14="http://schemas.microsoft.com/office/powerpoint/2010/main" val="63592225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9B3545-2C7F-4FF5-8A17-7E8D99531831}" type="datetimeFigureOut">
              <a:rPr lang="en-IN" smtClean="0"/>
              <a:t>04-06-2024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ACD60A-1F1B-46BC-B9A3-AE73B53544D6}" type="slidenum">
              <a:rPr lang="en-IN" smtClean="0"/>
              <a:t>‹#›</a:t>
            </a:fld>
            <a:endParaRPr lang="en-IN"/>
          </a:p>
        </p:txBody>
      </p:sp>
    </p:spTree>
    <p:extLst>
      <p:ext uri="{BB962C8B-B14F-4D97-AF65-F5344CB8AC3E}">
        <p14:creationId xmlns:p14="http://schemas.microsoft.com/office/powerpoint/2010/main" val="389633641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9B3545-2C7F-4FF5-8A17-7E8D99531831}" type="datetimeFigureOut">
              <a:rPr lang="en-IN" smtClean="0"/>
              <a:t>04-06-2024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ACD60A-1F1B-46BC-B9A3-AE73B53544D6}"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13647574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9B3545-2C7F-4FF5-8A17-7E8D99531831}" type="datetimeFigureOut">
              <a:rPr lang="en-IN" smtClean="0"/>
              <a:t>04-06-2024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ACD60A-1F1B-46BC-B9A3-AE73B53544D6}" type="slidenum">
              <a:rPr lang="en-IN" smtClean="0"/>
              <a:t>‹#›</a:t>
            </a:fld>
            <a:endParaRPr lang="en-IN"/>
          </a:p>
        </p:txBody>
      </p:sp>
    </p:spTree>
    <p:extLst>
      <p:ext uri="{BB962C8B-B14F-4D97-AF65-F5344CB8AC3E}">
        <p14:creationId xmlns:p14="http://schemas.microsoft.com/office/powerpoint/2010/main" val="122474378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9B3545-2C7F-4FF5-8A17-7E8D99531831}" type="datetimeFigureOut">
              <a:rPr lang="en-IN" smtClean="0"/>
              <a:t>04-06-2024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ACD60A-1F1B-46BC-B9A3-AE73B53544D6}"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9872498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9B3545-2C7F-4FF5-8A17-7E8D99531831}" type="datetimeFigureOut">
              <a:rPr lang="en-IN" smtClean="0"/>
              <a:t>04-06-2024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ACD60A-1F1B-46BC-B9A3-AE73B53544D6}" type="slidenum">
              <a:rPr lang="en-IN" smtClean="0"/>
              <a:t>‹#›</a:t>
            </a:fld>
            <a:endParaRPr lang="en-IN"/>
          </a:p>
        </p:txBody>
      </p:sp>
    </p:spTree>
    <p:extLst>
      <p:ext uri="{BB962C8B-B14F-4D97-AF65-F5344CB8AC3E}">
        <p14:creationId xmlns:p14="http://schemas.microsoft.com/office/powerpoint/2010/main" val="392613985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9B3545-2C7F-4FF5-8A17-7E8D99531831}" type="datetimeFigureOut">
              <a:rPr lang="en-IN" smtClean="0"/>
              <a:t>04-06-2024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ACD60A-1F1B-46BC-B9A3-AE73B53544D6}" type="slidenum">
              <a:rPr lang="en-IN" smtClean="0"/>
              <a:t>‹#›</a:t>
            </a:fld>
            <a:endParaRPr lang="en-IN"/>
          </a:p>
        </p:txBody>
      </p:sp>
    </p:spTree>
    <p:extLst>
      <p:ext uri="{BB962C8B-B14F-4D97-AF65-F5344CB8AC3E}">
        <p14:creationId xmlns:p14="http://schemas.microsoft.com/office/powerpoint/2010/main" val="358797626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9B3545-2C7F-4FF5-8A17-7E8D99531831}" type="datetimeFigureOut">
              <a:rPr lang="en-IN" smtClean="0"/>
              <a:t>04-06-2024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ACD60A-1F1B-46BC-B9A3-AE73B53544D6}" type="slidenum">
              <a:rPr lang="en-IN" smtClean="0"/>
              <a:t>‹#›</a:t>
            </a:fld>
            <a:endParaRPr lang="en-IN"/>
          </a:p>
        </p:txBody>
      </p:sp>
    </p:spTree>
    <p:extLst>
      <p:ext uri="{BB962C8B-B14F-4D97-AF65-F5344CB8AC3E}">
        <p14:creationId xmlns:p14="http://schemas.microsoft.com/office/powerpoint/2010/main" val="427194356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8818718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09B3545-2C7F-4FF5-8A17-7E8D99531831}" type="datetimeFigureOut">
              <a:rPr lang="en-IN" smtClean="0"/>
              <a:t>04-06-2024</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28ACD60A-1F1B-46BC-B9A3-AE73B53544D6}"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6869734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9B3545-2C7F-4FF5-8A17-7E8D99531831}" type="datetimeFigureOut">
              <a:rPr lang="en-IN" smtClean="0"/>
              <a:t>04-06-2024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ACD60A-1F1B-46BC-B9A3-AE73B53544D6}"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44624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09B3545-2C7F-4FF5-8A17-7E8D99531831}" type="datetimeFigureOut">
              <a:rPr lang="en-IN" smtClean="0"/>
              <a:t>04-06-2024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ACD60A-1F1B-46BC-B9A3-AE73B53544D6}" type="slidenum">
              <a:rPr lang="en-IN" smtClean="0"/>
              <a:t>‹#›</a:t>
            </a:fld>
            <a:endParaRPr lang="en-IN"/>
          </a:p>
        </p:txBody>
      </p:sp>
    </p:spTree>
    <p:extLst>
      <p:ext uri="{BB962C8B-B14F-4D97-AF65-F5344CB8AC3E}">
        <p14:creationId xmlns:p14="http://schemas.microsoft.com/office/powerpoint/2010/main" val="382164191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9B3545-2C7F-4FF5-8A17-7E8D99531831}" type="datetimeFigureOut">
              <a:rPr lang="en-IN" smtClean="0"/>
              <a:t>04-06-2024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ACD60A-1F1B-46BC-B9A3-AE73B53544D6}"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8895606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09B3545-2C7F-4FF5-8A17-7E8D99531831}" type="datetimeFigureOut">
              <a:rPr lang="en-IN" smtClean="0"/>
              <a:t>04-06-2024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ACD60A-1F1B-46BC-B9A3-AE73B53544D6}"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2588906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09B3545-2C7F-4FF5-8A17-7E8D99531831}" type="datetimeFigureOut">
              <a:rPr lang="en-IN" smtClean="0"/>
              <a:t>04-06-2024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8ACD60A-1F1B-46BC-B9A3-AE73B53544D6}"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5556781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09B3545-2C7F-4FF5-8A17-7E8D99531831}" type="datetimeFigureOut">
              <a:rPr lang="en-IN" smtClean="0"/>
              <a:t>04-06-2024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8ACD60A-1F1B-46BC-B9A3-AE73B53544D6}"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854946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9B3545-2C7F-4FF5-8A17-7E8D99531831}" type="datetimeFigureOut">
              <a:rPr lang="en-IN" smtClean="0"/>
              <a:t>04-06-2024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8ACD60A-1F1B-46BC-B9A3-AE73B53544D6}" type="slidenum">
              <a:rPr lang="en-IN" smtClean="0"/>
              <a:t>‹#›</a:t>
            </a:fld>
            <a:endParaRPr lang="en-IN"/>
          </a:p>
        </p:txBody>
      </p:sp>
    </p:spTree>
    <p:extLst>
      <p:ext uri="{BB962C8B-B14F-4D97-AF65-F5344CB8AC3E}">
        <p14:creationId xmlns:p14="http://schemas.microsoft.com/office/powerpoint/2010/main" val="319158497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9B3545-2C7F-4FF5-8A17-7E8D99531831}" type="datetimeFigureOut">
              <a:rPr lang="en-IN" smtClean="0"/>
              <a:t>04-06-2024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ACD60A-1F1B-46BC-B9A3-AE73B53544D6}"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4855648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809B3545-2C7F-4FF5-8A17-7E8D99531831}" type="datetimeFigureOut">
              <a:rPr lang="en-IN" smtClean="0"/>
              <a:t>04-06-2024</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28ACD60A-1F1B-46BC-B9A3-AE73B53544D6}"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4774439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9B3545-2C7F-4FF5-8A17-7E8D99531831}" type="datetimeFigureOut">
              <a:rPr lang="en-IN" smtClean="0"/>
              <a:t>04-06-2024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ACD60A-1F1B-46BC-B9A3-AE73B53544D6}"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4167429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9B3545-2C7F-4FF5-8A17-7E8D99531831}" type="datetimeFigureOut">
              <a:rPr lang="en-IN" smtClean="0"/>
              <a:t>04-06-2024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ACD60A-1F1B-46BC-B9A3-AE73B53544D6}"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04185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image" Target="../media/image2.jpg"/><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theme" Target="../theme/theme4.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image" Target="../media/image2.jp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2" Type="http://schemas.openxmlformats.org/officeDocument/2006/relationships/slideLayout" Target="../slideLayouts/slideLayout57.xml"/><Relationship Id="rId16" Type="http://schemas.openxmlformats.org/officeDocument/2006/relationships/theme" Target="../theme/theme5.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theme" Target="../theme/theme6.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image" Target="../media/image2.jpg"/><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theme" Target="../theme/theme7.xml"/><Relationship Id="rId2" Type="http://schemas.openxmlformats.org/officeDocument/2006/relationships/slideLayout" Target="../slideLayouts/slideLayout89.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0" Type="http://schemas.openxmlformats.org/officeDocument/2006/relationships/slideLayout" Target="../slideLayouts/slideLayout97.xml"/><Relationship Id="rId4" Type="http://schemas.openxmlformats.org/officeDocument/2006/relationships/slideLayout" Target="../slideLayouts/slideLayout91.xml"/><Relationship Id="rId9" Type="http://schemas.openxmlformats.org/officeDocument/2006/relationships/slideLayout" Target="../slideLayouts/slideLayout9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09B3545-2C7F-4FF5-8A17-7E8D99531831}" type="datetimeFigureOut">
              <a:rPr lang="en-IN" smtClean="0"/>
              <a:t>04-06-2024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8ACD60A-1F1B-46BC-B9A3-AE73B53544D6}" type="slidenum">
              <a:rPr lang="en-IN" smtClean="0"/>
              <a:t>‹#›</a:t>
            </a:fld>
            <a:endParaRPr lang="en-IN"/>
          </a:p>
        </p:txBody>
      </p:sp>
    </p:spTree>
    <p:extLst>
      <p:ext uri="{BB962C8B-B14F-4D97-AF65-F5344CB8AC3E}">
        <p14:creationId xmlns:p14="http://schemas.microsoft.com/office/powerpoint/2010/main" val="3518795179"/>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738" r:id="rId17"/>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809B3545-2C7F-4FF5-8A17-7E8D99531831}" type="datetimeFigureOut">
              <a:rPr lang="en-IN" smtClean="0"/>
              <a:t>04-06-2024</a:t>
            </a:fld>
            <a:endParaRPr lang="en-IN"/>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IN"/>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8ACD60A-1F1B-46BC-B9A3-AE73B53544D6}" type="slidenum">
              <a:rPr lang="en-IN" smtClean="0"/>
              <a:t>‹#›</a:t>
            </a:fld>
            <a:endParaRPr lang="en-IN"/>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2102929"/>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809B3545-2C7F-4FF5-8A17-7E8D99531831}" type="datetimeFigureOut">
              <a:rPr lang="en-IN" smtClean="0"/>
              <a:t>04-06-2024</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28ACD60A-1F1B-46BC-B9A3-AE73B53544D6}"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8764235"/>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39" r:id="rId13"/>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809B3545-2C7F-4FF5-8A17-7E8D99531831}" type="datetimeFigureOut">
              <a:rPr lang="en-IN" smtClean="0"/>
              <a:t>04-06-2024</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28ACD60A-1F1B-46BC-B9A3-AE73B53544D6}"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6863496"/>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A06453-6422-DB7D-108A-980F6C892D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9B9ED15-95E5-47F3-D852-4DFA324553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987EA2F-001B-DF04-B2D0-A12A64B9FC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9B3545-2C7F-4FF5-8A17-7E8D99531831}" type="datetimeFigureOut">
              <a:rPr lang="en-IN" smtClean="0"/>
              <a:t>04-06-2024</a:t>
            </a:fld>
            <a:endParaRPr lang="en-IN"/>
          </a:p>
        </p:txBody>
      </p:sp>
      <p:sp>
        <p:nvSpPr>
          <p:cNvPr id="5" name="Footer Placeholder 4">
            <a:extLst>
              <a:ext uri="{FF2B5EF4-FFF2-40B4-BE49-F238E27FC236}">
                <a16:creationId xmlns:a16="http://schemas.microsoft.com/office/drawing/2014/main" id="{DAD7058F-A4FF-41B9-F0AE-6E15ECFF4A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8593EBB-2E82-175D-BFE6-45EA85E0B4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ACD60A-1F1B-46BC-B9A3-AE73B53544D6}" type="slidenum">
              <a:rPr lang="en-IN" smtClean="0"/>
              <a:t>‹#›</a:t>
            </a:fld>
            <a:endParaRPr lang="en-IN"/>
          </a:p>
        </p:txBody>
      </p:sp>
    </p:spTree>
    <p:extLst>
      <p:ext uri="{BB962C8B-B14F-4D97-AF65-F5344CB8AC3E}">
        <p14:creationId xmlns:p14="http://schemas.microsoft.com/office/powerpoint/2010/main" val="137503048"/>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90" r:id="rId14"/>
    <p:sldLayoutId id="2147483791"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09B3545-2C7F-4FF5-8A17-7E8D99531831}" type="datetimeFigureOut">
              <a:rPr lang="en-IN" smtClean="0"/>
              <a:t>04-06-2024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8ACD60A-1F1B-46BC-B9A3-AE73B53544D6}" type="slidenum">
              <a:rPr lang="en-IN" smtClean="0"/>
              <a:t>‹#›</a:t>
            </a:fld>
            <a:endParaRPr lang="en-IN"/>
          </a:p>
        </p:txBody>
      </p:sp>
    </p:spTree>
    <p:extLst>
      <p:ext uri="{BB962C8B-B14F-4D97-AF65-F5344CB8AC3E}">
        <p14:creationId xmlns:p14="http://schemas.microsoft.com/office/powerpoint/2010/main" val="101491723"/>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 id="2147483787" r:id="rId15"/>
    <p:sldLayoutId id="2147483788" r:id="rId16"/>
    <p:sldLayoutId id="2147483789" r:id="rId17"/>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809B3545-2C7F-4FF5-8A17-7E8D99531831}" type="datetimeFigureOut">
              <a:rPr lang="en-IN" smtClean="0"/>
              <a:t>04-06-2024</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28ACD60A-1F1B-46BC-B9A3-AE73B53544D6}"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986987"/>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9.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0.xml"/><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0.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0.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0.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4.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4.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5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2.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p:txBody>
          <a:bodyPr/>
          <a:lstStyle/>
          <a:p>
            <a:r>
              <a:rPr lang="en-US" dirty="0">
                <a:ea typeface="Calibri Light"/>
                <a:cs typeface="Calibri Light"/>
              </a:rPr>
              <a:t>Resume classification</a:t>
            </a:r>
            <a:br>
              <a:rPr lang="en-US" dirty="0">
                <a:ea typeface="Calibri Light"/>
                <a:cs typeface="Calibri Light"/>
              </a:rPr>
            </a:br>
            <a:endParaRPr lang="en-US">
              <a:ea typeface="Calibri Light"/>
              <a:cs typeface="Calibri Light"/>
            </a:endParaRPr>
          </a:p>
        </p:txBody>
      </p:sp>
      <p:sp>
        <p:nvSpPr>
          <p:cNvPr id="3" name="TextBox 2">
            <a:extLst>
              <a:ext uri="{FF2B5EF4-FFF2-40B4-BE49-F238E27FC236}">
                <a16:creationId xmlns:a16="http://schemas.microsoft.com/office/drawing/2014/main" id="{830C225B-1944-B544-63F3-EF119BD20CB8}"/>
              </a:ext>
            </a:extLst>
          </p:cNvPr>
          <p:cNvSpPr txBox="1"/>
          <p:nvPr/>
        </p:nvSpPr>
        <p:spPr>
          <a:xfrm>
            <a:off x="7944426" y="3324224"/>
            <a:ext cx="36671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1"/>
                </a:solidFill>
                <a:ea typeface="Calibri"/>
                <a:cs typeface="Calibri"/>
              </a:rPr>
              <a:t>BY GROUP 2</a:t>
            </a:r>
            <a:endParaRPr lang="en-US" sz="2400" dirty="0">
              <a:solidFill>
                <a:schemeClr val="bg1"/>
              </a:solidFill>
            </a:endParaRPr>
          </a:p>
        </p:txBody>
      </p:sp>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48377-02FD-BDE4-1E22-3054A0C51E65}"/>
              </a:ext>
            </a:extLst>
          </p:cNvPr>
          <p:cNvSpPr>
            <a:spLocks noGrp="1"/>
          </p:cNvSpPr>
          <p:nvPr>
            <p:ph type="title"/>
          </p:nvPr>
        </p:nvSpPr>
        <p:spPr>
          <a:xfrm>
            <a:off x="677334" y="609600"/>
            <a:ext cx="8596668" cy="924232"/>
          </a:xfrm>
        </p:spPr>
        <p:txBody>
          <a:bodyPr/>
          <a:lstStyle/>
          <a:p>
            <a:r>
              <a:rPr kumimoji="0" lang="en-IN" sz="3600" b="0" i="0" u="none" strike="noStrike" kern="1200" cap="all" spc="0" normalizeH="0" baseline="0" noProof="0" dirty="0">
                <a:ln>
                  <a:noFill/>
                </a:ln>
                <a:solidFill>
                  <a:prstClr val="black"/>
                </a:solidFill>
                <a:effectLst/>
                <a:uLnTx/>
                <a:uFillTx/>
                <a:latin typeface="Algerian" panose="04020705040A02060702" pitchFamily="82" charset="0"/>
              </a:rPr>
              <a:t>Merging all category files</a:t>
            </a:r>
            <a:r>
              <a:rPr kumimoji="0" lang="en-IN" sz="4000" b="0" i="0" u="none" strike="noStrike" kern="1200" cap="all" spc="0" normalizeH="0" baseline="0" noProof="0" dirty="0">
                <a:ln>
                  <a:noFill/>
                </a:ln>
                <a:solidFill>
                  <a:prstClr val="black"/>
                </a:solidFill>
                <a:effectLst/>
                <a:uLnTx/>
                <a:uFillTx/>
                <a:latin typeface="Tw Cen MT" panose="020B0602020104020603"/>
                <a:ea typeface="+mj-ea"/>
                <a:cs typeface="+mj-cs"/>
              </a:rPr>
              <a:t>.</a:t>
            </a:r>
            <a:endParaRPr lang="en-IN" dirty="0"/>
          </a:p>
        </p:txBody>
      </p:sp>
      <p:pic>
        <p:nvPicPr>
          <p:cNvPr id="5" name="Content Placeholder 4">
            <a:extLst>
              <a:ext uri="{FF2B5EF4-FFF2-40B4-BE49-F238E27FC236}">
                <a16:creationId xmlns:a16="http://schemas.microsoft.com/office/drawing/2014/main" id="{62E47DBB-FB48-E501-B3F8-6264E63A13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2452" y="1533833"/>
            <a:ext cx="8831723" cy="3783654"/>
          </a:xfrm>
        </p:spPr>
      </p:pic>
    </p:spTree>
    <p:extLst>
      <p:ext uri="{BB962C8B-B14F-4D97-AF65-F5344CB8AC3E}">
        <p14:creationId xmlns:p14="http://schemas.microsoft.com/office/powerpoint/2010/main" val="2856909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3B03E-58EA-CFE0-B234-9F53BDFACAED}"/>
              </a:ext>
            </a:extLst>
          </p:cNvPr>
          <p:cNvSpPr>
            <a:spLocks noGrp="1"/>
          </p:cNvSpPr>
          <p:nvPr>
            <p:ph type="title"/>
          </p:nvPr>
        </p:nvSpPr>
        <p:spPr>
          <a:xfrm>
            <a:off x="677334" y="609600"/>
            <a:ext cx="8596668" cy="865239"/>
          </a:xfrm>
        </p:spPr>
        <p:txBody>
          <a:bodyPr>
            <a:normAutofit fontScale="90000"/>
          </a:bodyPr>
          <a:lstStyle/>
          <a:p>
            <a:r>
              <a:rPr lang="en-US" sz="3600" dirty="0">
                <a:latin typeface="Algerian" panose="04020705040A02060702" pitchFamily="82" charset="0"/>
              </a:rPr>
              <a:t>Converting text to .csv (Process)</a:t>
            </a:r>
            <a:br>
              <a:rPr lang="en-IN" sz="3200" dirty="0"/>
            </a:br>
            <a:endParaRPr lang="en-IN" dirty="0"/>
          </a:p>
        </p:txBody>
      </p:sp>
      <p:pic>
        <p:nvPicPr>
          <p:cNvPr id="5" name="Content Placeholder 4">
            <a:extLst>
              <a:ext uri="{FF2B5EF4-FFF2-40B4-BE49-F238E27FC236}">
                <a16:creationId xmlns:a16="http://schemas.microsoft.com/office/drawing/2014/main" id="{93FE6074-6D20-FF04-1127-FF0BF97FFB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5072" y="1297858"/>
            <a:ext cx="7826950" cy="4950542"/>
          </a:xfrm>
        </p:spPr>
      </p:pic>
    </p:spTree>
    <p:extLst>
      <p:ext uri="{BB962C8B-B14F-4D97-AF65-F5344CB8AC3E}">
        <p14:creationId xmlns:p14="http://schemas.microsoft.com/office/powerpoint/2010/main" val="2005880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16448-1AEF-E391-60EB-230DDB50BEA5}"/>
              </a:ext>
            </a:extLst>
          </p:cNvPr>
          <p:cNvSpPr>
            <a:spLocks noGrp="1"/>
          </p:cNvSpPr>
          <p:nvPr>
            <p:ph type="ctrTitle"/>
          </p:nvPr>
        </p:nvSpPr>
        <p:spPr>
          <a:xfrm>
            <a:off x="1524000" y="1122363"/>
            <a:ext cx="9144000" cy="1109560"/>
          </a:xfrm>
        </p:spPr>
        <p:txBody>
          <a:bodyPr/>
          <a:lstStyle/>
          <a:p>
            <a:pPr algn="ctr"/>
            <a:r>
              <a:rPr lang="en-US" dirty="0"/>
              <a:t>EDA</a:t>
            </a:r>
            <a:endParaRPr lang="en-IN" dirty="0"/>
          </a:p>
        </p:txBody>
      </p:sp>
      <p:sp>
        <p:nvSpPr>
          <p:cNvPr id="3" name="Subtitle 2">
            <a:extLst>
              <a:ext uri="{FF2B5EF4-FFF2-40B4-BE49-F238E27FC236}">
                <a16:creationId xmlns:a16="http://schemas.microsoft.com/office/drawing/2014/main" id="{BDB009BA-E220-BC0B-1C92-DC75CEBE8EA4}"/>
              </a:ext>
            </a:extLst>
          </p:cNvPr>
          <p:cNvSpPr>
            <a:spLocks noGrp="1"/>
          </p:cNvSpPr>
          <p:nvPr>
            <p:ph type="subTitle" idx="1"/>
          </p:nvPr>
        </p:nvSpPr>
        <p:spPr>
          <a:xfrm>
            <a:off x="1524000" y="2576052"/>
            <a:ext cx="9144000" cy="2241754"/>
          </a:xfrm>
        </p:spPr>
        <p:txBody>
          <a:bodyPr>
            <a:normAutofit/>
          </a:bodyPr>
          <a:lstStyle/>
          <a:p>
            <a:br>
              <a:rPr lang="en-US" dirty="0"/>
            </a:br>
            <a:r>
              <a:rPr lang="en-US" sz="2400" b="0" i="0" dirty="0">
                <a:solidFill>
                  <a:srgbClr val="040C28"/>
                </a:solidFill>
                <a:effectLst/>
                <a:latin typeface="Google Sans"/>
              </a:rPr>
              <a:t>Exploratory Data Analysis</a:t>
            </a:r>
            <a:r>
              <a:rPr lang="en-US" sz="2400" b="0" i="0" dirty="0">
                <a:solidFill>
                  <a:srgbClr val="4D5156"/>
                </a:solidFill>
                <a:effectLst/>
                <a:latin typeface="Google Sans"/>
              </a:rPr>
              <a:t> (EDA) is an analysis approach that identifies general patterns in the data. These patterns include outliers and features of the data that might be unexpected. EDA is an important first step in any data analysis.</a:t>
            </a:r>
            <a:endParaRPr lang="en-IN" dirty="0"/>
          </a:p>
        </p:txBody>
      </p:sp>
    </p:spTree>
    <p:extLst>
      <p:ext uri="{BB962C8B-B14F-4D97-AF65-F5344CB8AC3E}">
        <p14:creationId xmlns:p14="http://schemas.microsoft.com/office/powerpoint/2010/main" val="4275384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5311" y="-108750"/>
            <a:ext cx="6241651" cy="1710354"/>
          </a:xfrm>
          <a:noFill/>
        </p:spPr>
        <p:txBody>
          <a:bodyPr anchor="ctr"/>
          <a:lstStyle/>
          <a:p>
            <a:r>
              <a:rPr lang="en-US" dirty="0"/>
              <a:t>ENGAGING THE AUDIENCE</a:t>
            </a:r>
          </a:p>
        </p:txBody>
      </p:sp>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1559363" y="913161"/>
            <a:ext cx="8853879" cy="4393430"/>
          </a:xfrm>
          <a:prstGeom prst="rect">
            <a:avLst/>
          </a:prstGeom>
          <a:noFill/>
          <a:ln>
            <a:noFill/>
          </a:ln>
        </p:spPr>
      </p:pic>
      <p:sp>
        <p:nvSpPr>
          <p:cNvPr id="5" name="TextBox 4"/>
          <p:cNvSpPr txBox="1"/>
          <p:nvPr/>
        </p:nvSpPr>
        <p:spPr>
          <a:xfrm>
            <a:off x="569276" y="5090615"/>
            <a:ext cx="10148997" cy="1200329"/>
          </a:xfrm>
          <a:prstGeom prst="rect">
            <a:avLst/>
          </a:prstGeom>
          <a:noFill/>
        </p:spPr>
        <p:txBody>
          <a:bodyPr wrap="none" rtlCol="0">
            <a:spAutoFit/>
          </a:bodyPr>
          <a:lstStyle/>
          <a:p>
            <a:r>
              <a:rPr lang="en-US" b="1" dirty="0"/>
              <a:t>Insights</a:t>
            </a:r>
          </a:p>
          <a:p>
            <a:r>
              <a:rPr lang="en-US" dirty="0"/>
              <a:t>The most common category in the resume dataset is React JS development, followed by workday resume.</a:t>
            </a:r>
          </a:p>
          <a:p>
            <a:r>
              <a:rPr lang="en-US" dirty="0"/>
              <a:t>People soft  are also popular categories, while </a:t>
            </a:r>
            <a:r>
              <a:rPr lang="en-US" dirty="0" err="1"/>
              <a:t>Sql</a:t>
            </a:r>
            <a:r>
              <a:rPr lang="en-US" dirty="0"/>
              <a:t> developer has the lowest count.</a:t>
            </a:r>
          </a:p>
          <a:p>
            <a:endParaRPr lang="en-IN" dirty="0"/>
          </a:p>
        </p:txBody>
      </p:sp>
    </p:spTree>
    <p:extLst>
      <p:ext uri="{BB962C8B-B14F-4D97-AF65-F5344CB8AC3E}">
        <p14:creationId xmlns:p14="http://schemas.microsoft.com/office/powerpoint/2010/main" val="3666674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291861" y="2058320"/>
            <a:ext cx="6287218" cy="1941345"/>
          </a:xfrm>
          <a:noFill/>
        </p:spPr>
        <p:txBody>
          <a:bodyPr anchor="b"/>
          <a:lstStyle/>
          <a:p>
            <a:r>
              <a:rPr lang="en-US" sz="1800" dirty="0">
                <a:latin typeface="Calibri"/>
                <a:ea typeface="+mj-lt"/>
                <a:cs typeface="+mj-lt"/>
              </a:rPr>
              <a:t>Resume classification in data science involves categorizing resumes into predefined classes or categories based on specific criteria. This task is often performed in recruitment processes to automate resume screening and identify candidates who best match job requirements. Here are some common strategies used for resume classification in data science:</a:t>
            </a:r>
            <a:endParaRPr lang="en-US" sz="1800" dirty="0">
              <a:latin typeface="Calibri"/>
              <a:cs typeface="Calibri Light"/>
            </a:endParaRPr>
          </a:p>
        </p:txBody>
      </p:sp>
      <p:pic>
        <p:nvPicPr>
          <p:cNvPr id="15" name="Picture Placeholder 5" descr="A person looking at blueprints on a brick wall">
            <a:extLst>
              <a:ext uri="{FF2B5EF4-FFF2-40B4-BE49-F238E27FC236}">
                <a16:creationId xmlns:a16="http://schemas.microsoft.com/office/drawing/2014/main" id="{BBD84AA8-495D-1210-1B06-DA73C5BCF36A}"/>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7157" r="27157"/>
          <a:stretch/>
        </p:blipFill>
        <p:spPr>
          <a:xfrm>
            <a:off x="7500938" y="-22225"/>
            <a:ext cx="4714875" cy="6880225"/>
          </a:xfrm>
        </p:spPr>
      </p:pic>
    </p:spTree>
    <p:extLst>
      <p:ext uri="{BB962C8B-B14F-4D97-AF65-F5344CB8AC3E}">
        <p14:creationId xmlns:p14="http://schemas.microsoft.com/office/powerpoint/2010/main" val="1649597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9355D-F19F-8724-B390-7CE6F95D08E8}"/>
              </a:ext>
            </a:extLst>
          </p:cNvPr>
          <p:cNvSpPr>
            <a:spLocks noGrp="1"/>
          </p:cNvSpPr>
          <p:nvPr>
            <p:ph type="title"/>
          </p:nvPr>
        </p:nvSpPr>
        <p:spPr>
          <a:xfrm>
            <a:off x="2943936" y="586853"/>
            <a:ext cx="6172200" cy="722103"/>
          </a:xfrm>
        </p:spPr>
        <p:txBody>
          <a:bodyPr/>
          <a:lstStyle/>
          <a:p>
            <a:pPr algn="ctr"/>
            <a:r>
              <a:rPr lang="en-US" dirty="0">
                <a:cs typeface="Calibri Light"/>
              </a:rPr>
              <a:t>Resume by skills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681" y="1586623"/>
            <a:ext cx="11295440" cy="3667766"/>
          </a:xfrm>
          <a:prstGeom prst="rect">
            <a:avLst/>
          </a:prstGeom>
        </p:spPr>
      </p:pic>
    </p:spTree>
    <p:extLst>
      <p:ext uri="{BB962C8B-B14F-4D97-AF65-F5344CB8AC3E}">
        <p14:creationId xmlns:p14="http://schemas.microsoft.com/office/powerpoint/2010/main" val="2405300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302A4-8337-21E8-4193-8B18FC89EC57}"/>
              </a:ext>
            </a:extLst>
          </p:cNvPr>
          <p:cNvSpPr>
            <a:spLocks noGrp="1"/>
          </p:cNvSpPr>
          <p:nvPr>
            <p:ph type="title"/>
          </p:nvPr>
        </p:nvSpPr>
        <p:spPr>
          <a:xfrm>
            <a:off x="191220" y="45490"/>
            <a:ext cx="4653735" cy="677841"/>
          </a:xfrm>
        </p:spPr>
        <p:txBody>
          <a:bodyPr/>
          <a:lstStyle/>
          <a:p>
            <a:r>
              <a:rPr lang="en-US" b="1" dirty="0">
                <a:ea typeface="+mj-lt"/>
                <a:cs typeface="+mj-lt"/>
              </a:rPr>
              <a:t>Keyword Matching</a:t>
            </a:r>
            <a:r>
              <a:rPr lang="en-US" dirty="0">
                <a:ea typeface="+mj-lt"/>
                <a:cs typeface="+mj-lt"/>
              </a:rPr>
              <a:t>:</a:t>
            </a:r>
            <a:endParaRPr lang="en-US" dirty="0"/>
          </a:p>
        </p:txBody>
      </p:sp>
      <p:sp>
        <p:nvSpPr>
          <p:cNvPr id="7" name="Content Placeholder 6">
            <a:extLst>
              <a:ext uri="{FF2B5EF4-FFF2-40B4-BE49-F238E27FC236}">
                <a16:creationId xmlns:a16="http://schemas.microsoft.com/office/drawing/2014/main" id="{00CFDEC8-03B0-71E5-E560-9C35B24AAE18}"/>
              </a:ext>
            </a:extLst>
          </p:cNvPr>
          <p:cNvSpPr>
            <a:spLocks noGrp="1"/>
          </p:cNvSpPr>
          <p:nvPr>
            <p:ph sz="quarter" idx="14"/>
          </p:nvPr>
        </p:nvSpPr>
        <p:spPr>
          <a:xfrm>
            <a:off x="684466" y="4691772"/>
            <a:ext cx="11114022" cy="1572552"/>
          </a:xfrm>
        </p:spPr>
        <p:txBody>
          <a:bodyPr vert="horz" lIns="91440" tIns="45720" rIns="91440" bIns="45720" rtlCol="0" anchor="t">
            <a:normAutofit/>
          </a:bodyPr>
          <a:lstStyle/>
          <a:p>
            <a:pPr marL="285750" indent="-285750">
              <a:buFont typeface="Arial"/>
              <a:buChar char="•"/>
            </a:pPr>
            <a:r>
              <a:rPr lang="en-US" dirty="0">
                <a:ea typeface="+mn-lt"/>
                <a:cs typeface="+mn-lt"/>
              </a:rPr>
              <a:t>Identify keywords and phrases relevant to the </a:t>
            </a:r>
            <a:r>
              <a:rPr lang="en-US" sz="2000" dirty="0">
                <a:ea typeface="+mn-lt"/>
                <a:cs typeface="+mn-lt"/>
              </a:rPr>
              <a:t>job</a:t>
            </a:r>
            <a:r>
              <a:rPr lang="en-US" dirty="0">
                <a:ea typeface="+mn-lt"/>
                <a:cs typeface="+mn-lt"/>
              </a:rPr>
              <a:t> description and required skills.</a:t>
            </a:r>
            <a:endParaRPr lang="en-US" dirty="0">
              <a:cs typeface="Calibri"/>
            </a:endParaRPr>
          </a:p>
          <a:p>
            <a:pPr marL="285750" indent="-285750">
              <a:buFont typeface="Arial"/>
              <a:buChar char="•"/>
            </a:pPr>
            <a:r>
              <a:rPr lang="en-US" dirty="0">
                <a:ea typeface="+mn-lt"/>
                <a:cs typeface="+mn-lt"/>
              </a:rPr>
              <a:t>Use natural language processing (NLP) techniques to tokenize and process resume text.</a:t>
            </a:r>
            <a:endParaRPr lang="en-US" dirty="0">
              <a:cs typeface="Calibri"/>
            </a:endParaRPr>
          </a:p>
          <a:p>
            <a:pPr marL="285750" indent="-285750">
              <a:buFont typeface="Arial"/>
              <a:buChar char="•"/>
            </a:pPr>
            <a:r>
              <a:rPr lang="en-US" dirty="0">
                <a:ea typeface="+mn-lt"/>
                <a:cs typeface="+mn-lt"/>
              </a:rPr>
              <a:t>Assign scores or weights to each keyword based on importance.</a:t>
            </a:r>
            <a:endParaRPr lang="en-US" dirty="0">
              <a:cs typeface="Calibri"/>
            </a:endParaRPr>
          </a:p>
          <a:p>
            <a:pPr marL="285750" indent="-285750">
              <a:buFont typeface="Arial"/>
              <a:buChar char="•"/>
            </a:pPr>
            <a:r>
              <a:rPr lang="en-US" dirty="0">
                <a:ea typeface="+mn-lt"/>
                <a:cs typeface="+mn-lt"/>
              </a:rPr>
              <a:t>Classify resumes based on the presence or frequency of relevant keywords.</a:t>
            </a:r>
            <a:endParaRPr lang="en-US" dirty="0">
              <a:cs typeface="Calibri"/>
            </a:endParaRPr>
          </a:p>
          <a:p>
            <a:endParaRPr lang="en-US" dirty="0">
              <a:cs typeface="Calibri"/>
            </a:endParaRPr>
          </a:p>
        </p:txBody>
      </p:sp>
      <p:pic>
        <p:nvPicPr>
          <p:cNvPr id="4" name="Picture Placeholder 3"/>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a:xfrm>
            <a:off x="1981005" y="607482"/>
            <a:ext cx="8234343" cy="4084290"/>
          </a:xfrm>
          <a:prstGeom prst="rect">
            <a:avLst/>
          </a:prstGeom>
          <a:noFill/>
          <a:ln>
            <a:noFill/>
          </a:ln>
        </p:spPr>
      </p:pic>
    </p:spTree>
    <p:extLst>
      <p:ext uri="{BB962C8B-B14F-4D97-AF65-F5344CB8AC3E}">
        <p14:creationId xmlns:p14="http://schemas.microsoft.com/office/powerpoint/2010/main" val="3241612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DBFEC-AE44-9672-59AC-DFBCFC88419F}"/>
              </a:ext>
            </a:extLst>
          </p:cNvPr>
          <p:cNvSpPr>
            <a:spLocks noGrp="1"/>
          </p:cNvSpPr>
          <p:nvPr>
            <p:ph type="title"/>
          </p:nvPr>
        </p:nvSpPr>
        <p:spPr/>
        <p:txBody>
          <a:bodyPr/>
          <a:lstStyle/>
          <a:p>
            <a:pPr algn="ctr"/>
            <a:r>
              <a:rPr lang="en-US" sz="4400" dirty="0">
                <a:latin typeface="Algerian" panose="04020705040A02060702" pitchFamily="82" charset="0"/>
              </a:rPr>
              <a:t>LABLES</a:t>
            </a:r>
            <a:br>
              <a:rPr lang="en-IN" sz="4400" dirty="0">
                <a:latin typeface="Algerian" panose="04020705040A02060702" pitchFamily="82" charset="0"/>
              </a:rPr>
            </a:br>
            <a:endParaRPr lang="en-IN" dirty="0"/>
          </a:p>
        </p:txBody>
      </p:sp>
      <p:sp>
        <p:nvSpPr>
          <p:cNvPr id="3" name="Text Placeholder 2">
            <a:extLst>
              <a:ext uri="{FF2B5EF4-FFF2-40B4-BE49-F238E27FC236}">
                <a16:creationId xmlns:a16="http://schemas.microsoft.com/office/drawing/2014/main" id="{6A6B96F1-2385-A5EB-A0FC-C3216226FBF2}"/>
              </a:ext>
            </a:extLst>
          </p:cNvPr>
          <p:cNvSpPr>
            <a:spLocks noGrp="1"/>
          </p:cNvSpPr>
          <p:nvPr>
            <p:ph type="body" idx="1"/>
          </p:nvPr>
        </p:nvSpPr>
        <p:spPr>
          <a:xfrm>
            <a:off x="814388" y="1415845"/>
            <a:ext cx="5183187" cy="1089230"/>
          </a:xfrm>
        </p:spPr>
        <p:txBody>
          <a:bodyPr>
            <a:normAutofit/>
          </a:bodyPr>
          <a:lstStyle/>
          <a:p>
            <a:r>
              <a:rPr lang="en-US" sz="1600" dirty="0">
                <a:latin typeface="Times New Roman" panose="02020603050405020304" pitchFamily="18" charset="0"/>
                <a:cs typeface="Times New Roman" panose="02020603050405020304" pitchFamily="18" charset="0"/>
              </a:rPr>
              <a:t>By using Pie chart roles applied feature is displayed to visualize the job roles.</a:t>
            </a:r>
            <a:endParaRPr lang="en-IN" sz="1600" dirty="0">
              <a:latin typeface="Times New Roman" panose="02020603050405020304" pitchFamily="18" charset="0"/>
              <a:cs typeface="Times New Roman" panose="02020603050405020304" pitchFamily="18" charset="0"/>
            </a:endParaRPr>
          </a:p>
          <a:p>
            <a:endParaRPr lang="en-IN" dirty="0"/>
          </a:p>
        </p:txBody>
      </p:sp>
      <p:sp>
        <p:nvSpPr>
          <p:cNvPr id="5" name="Text Placeholder 4">
            <a:extLst>
              <a:ext uri="{FF2B5EF4-FFF2-40B4-BE49-F238E27FC236}">
                <a16:creationId xmlns:a16="http://schemas.microsoft.com/office/drawing/2014/main" id="{DD06159B-BE12-22BF-B20A-CA527BC2A351}"/>
              </a:ext>
            </a:extLst>
          </p:cNvPr>
          <p:cNvSpPr>
            <a:spLocks noGrp="1"/>
          </p:cNvSpPr>
          <p:nvPr>
            <p:ph type="body" sz="quarter" idx="3"/>
          </p:nvPr>
        </p:nvSpPr>
        <p:spPr>
          <a:xfrm>
            <a:off x="6172200" y="1415845"/>
            <a:ext cx="5183188" cy="1089230"/>
          </a:xfrm>
        </p:spPr>
        <p:txBody>
          <a:bodyPr>
            <a:normAutofit/>
          </a:bodyPr>
          <a:lstStyle/>
          <a:p>
            <a:r>
              <a:rPr lang="en-US" sz="1700" b="0" dirty="0">
                <a:latin typeface="Times New Roman" panose="02020603050405020304" pitchFamily="18" charset="0"/>
                <a:cs typeface="Times New Roman" panose="02020603050405020304" pitchFamily="18" charset="0"/>
              </a:rPr>
              <a:t>By using Histogram  roles applied feature is displayed to check the job types.</a:t>
            </a:r>
            <a:endParaRPr lang="en-IN" sz="1700" b="0" dirty="0">
              <a:latin typeface="Times New Roman" panose="02020603050405020304" pitchFamily="18" charset="0"/>
              <a:cs typeface="Times New Roman" panose="02020603050405020304" pitchFamily="18" charset="0"/>
            </a:endParaRPr>
          </a:p>
          <a:p>
            <a:endParaRPr lang="en-IN" dirty="0"/>
          </a:p>
        </p:txBody>
      </p:sp>
      <p:pic>
        <p:nvPicPr>
          <p:cNvPr id="7" name="Picture 10">
            <a:extLst>
              <a:ext uri="{FF2B5EF4-FFF2-40B4-BE49-F238E27FC236}">
                <a16:creationId xmlns:a16="http://schemas.microsoft.com/office/drawing/2014/main" id="{BE52A2B3-623D-FFCA-57E5-C481F587991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249427" y="2505075"/>
            <a:ext cx="4338508" cy="36845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a:extLst>
              <a:ext uri="{FF2B5EF4-FFF2-40B4-BE49-F238E27FC236}">
                <a16:creationId xmlns:a16="http://schemas.microsoft.com/office/drawing/2014/main" id="{B5434BB3-9FFB-9157-CE50-7E8DE2385B53}"/>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772562" y="2505075"/>
            <a:ext cx="3982463" cy="3684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784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250641-D3C9-8F03-260B-3A49EBBA8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6125" y="488303"/>
            <a:ext cx="7223775" cy="6038710"/>
          </a:xfrm>
          <a:prstGeom prst="rect">
            <a:avLst/>
          </a:prstGeom>
        </p:spPr>
      </p:pic>
    </p:spTree>
    <p:extLst>
      <p:ext uri="{BB962C8B-B14F-4D97-AF65-F5344CB8AC3E}">
        <p14:creationId xmlns:p14="http://schemas.microsoft.com/office/powerpoint/2010/main" val="2888869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0CB34C-93BB-ECDE-F82C-EBD23F48D5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404" y="445504"/>
            <a:ext cx="8535591" cy="2486372"/>
          </a:xfrm>
          <a:prstGeom prst="rect">
            <a:avLst/>
          </a:prstGeom>
        </p:spPr>
      </p:pic>
      <p:pic>
        <p:nvPicPr>
          <p:cNvPr id="5" name="Picture 4">
            <a:extLst>
              <a:ext uri="{FF2B5EF4-FFF2-40B4-BE49-F238E27FC236}">
                <a16:creationId xmlns:a16="http://schemas.microsoft.com/office/drawing/2014/main" id="{2EF477D3-C23B-DC20-D9E8-FCFF159A81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7667" y="3373060"/>
            <a:ext cx="8621328" cy="2505425"/>
          </a:xfrm>
          <a:prstGeom prst="rect">
            <a:avLst/>
          </a:prstGeom>
        </p:spPr>
      </p:pic>
    </p:spTree>
    <p:extLst>
      <p:ext uri="{BB962C8B-B14F-4D97-AF65-F5344CB8AC3E}">
        <p14:creationId xmlns:p14="http://schemas.microsoft.com/office/powerpoint/2010/main" val="57047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B5E0F60C-E05C-180C-9DF0-A0F0BD248A18}"/>
              </a:ext>
            </a:extLst>
          </p:cNvPr>
          <p:cNvGraphicFramePr>
            <a:graphicFrameLocks noGrp="1"/>
          </p:cNvGraphicFramePr>
          <p:nvPr>
            <p:ph type="pic" sz="quarter" idx="10"/>
            <p:extLst>
              <p:ext uri="{D42A27DB-BD31-4B8C-83A1-F6EECF244321}">
                <p14:modId xmlns:p14="http://schemas.microsoft.com/office/powerpoint/2010/main" val="4086994301"/>
              </p:ext>
            </p:extLst>
          </p:nvPr>
        </p:nvGraphicFramePr>
        <p:xfrm>
          <a:off x="87198" y="1093510"/>
          <a:ext cx="12017603" cy="3269073"/>
        </p:xfrm>
        <a:graphic>
          <a:graphicData uri="http://schemas.openxmlformats.org/drawingml/2006/table">
            <a:tbl>
              <a:tblPr firstRow="1" bandRow="1">
                <a:tableStyleId>{5C22544A-7EE6-4342-B048-85BDC9FD1C3A}</a:tableStyleId>
              </a:tblPr>
              <a:tblGrid>
                <a:gridCol w="904973">
                  <a:extLst>
                    <a:ext uri="{9D8B030D-6E8A-4147-A177-3AD203B41FA5}">
                      <a16:colId xmlns:a16="http://schemas.microsoft.com/office/drawing/2014/main" val="3611473472"/>
                    </a:ext>
                  </a:extLst>
                </a:gridCol>
                <a:gridCol w="4668350">
                  <a:extLst>
                    <a:ext uri="{9D8B030D-6E8A-4147-A177-3AD203B41FA5}">
                      <a16:colId xmlns:a16="http://schemas.microsoft.com/office/drawing/2014/main" val="1077788914"/>
                    </a:ext>
                  </a:extLst>
                </a:gridCol>
                <a:gridCol w="2319851">
                  <a:extLst>
                    <a:ext uri="{9D8B030D-6E8A-4147-A177-3AD203B41FA5}">
                      <a16:colId xmlns:a16="http://schemas.microsoft.com/office/drawing/2014/main" val="1536780729"/>
                    </a:ext>
                  </a:extLst>
                </a:gridCol>
                <a:gridCol w="4124429">
                  <a:extLst>
                    <a:ext uri="{9D8B030D-6E8A-4147-A177-3AD203B41FA5}">
                      <a16:colId xmlns:a16="http://schemas.microsoft.com/office/drawing/2014/main" val="1103031176"/>
                    </a:ext>
                  </a:extLst>
                </a:gridCol>
              </a:tblGrid>
              <a:tr h="688156">
                <a:tc>
                  <a:txBody>
                    <a:bodyPr/>
                    <a:lstStyle/>
                    <a:p>
                      <a:r>
                        <a:rPr lang="en-US"/>
                        <a:t>Sr.</a:t>
                      </a:r>
                      <a:r>
                        <a:rPr lang="en-US" dirty="0" err="1"/>
                        <a:t>No</a:t>
                      </a:r>
                      <a:endParaRPr lang="en-US" dirty="0"/>
                    </a:p>
                  </a:txBody>
                  <a:tcPr/>
                </a:tc>
                <a:tc>
                  <a:txBody>
                    <a:bodyPr/>
                    <a:lstStyle/>
                    <a:p>
                      <a:r>
                        <a:rPr lang="en-US" dirty="0"/>
                        <a:t>Name</a:t>
                      </a:r>
                    </a:p>
                  </a:txBody>
                  <a:tcPr/>
                </a:tc>
                <a:tc>
                  <a:txBody>
                    <a:bodyPr/>
                    <a:lstStyle/>
                    <a:p>
                      <a:r>
                        <a:rPr lang="en-US" dirty="0"/>
                        <a:t>Contact</a:t>
                      </a:r>
                    </a:p>
                  </a:txBody>
                  <a:tcPr/>
                </a:tc>
                <a:tc>
                  <a:txBody>
                    <a:bodyPr/>
                    <a:lstStyle/>
                    <a:p>
                      <a:pPr lvl="0">
                        <a:buNone/>
                      </a:pPr>
                      <a:r>
                        <a:rPr lang="en-US" dirty="0"/>
                        <a:t>Email</a:t>
                      </a:r>
                    </a:p>
                  </a:txBody>
                  <a:tcPr/>
                </a:tc>
                <a:extLst>
                  <a:ext uri="{0D108BD9-81ED-4DB2-BD59-A6C34878D82A}">
                    <a16:rowId xmlns:a16="http://schemas.microsoft.com/office/drawing/2014/main" val="1110953313"/>
                  </a:ext>
                </a:extLst>
              </a:tr>
              <a:tr h="664589">
                <a:tc>
                  <a:txBody>
                    <a:bodyPr/>
                    <a:lstStyle/>
                    <a:p>
                      <a:r>
                        <a:rPr lang="en-US" dirty="0"/>
                        <a:t>1.</a:t>
                      </a:r>
                    </a:p>
                  </a:txBody>
                  <a:tcPr/>
                </a:tc>
                <a:tc>
                  <a:txBody>
                    <a:bodyPr/>
                    <a:lstStyle/>
                    <a:p>
                      <a:pPr algn="l"/>
                      <a:r>
                        <a:rPr lang="en-US" dirty="0">
                          <a:latin typeface="Cambria" panose="02040503050406030204" pitchFamily="18" charset="0"/>
                          <a:ea typeface="Cambria" panose="02040503050406030204" pitchFamily="18" charset="0"/>
                        </a:rPr>
                        <a:t>MR ADITYA DHARMRAJ AWAD</a:t>
                      </a:r>
                    </a:p>
                  </a:txBody>
                  <a:tcPr/>
                </a:tc>
                <a:tc>
                  <a:txBody>
                    <a:bodyPr/>
                    <a:lstStyle/>
                    <a:p>
                      <a:r>
                        <a:rPr lang="en-US" dirty="0">
                          <a:latin typeface="Bahnschrift Light" panose="020B0502040204020203" pitchFamily="34" charset="0"/>
                        </a:rPr>
                        <a:t>9322113308</a:t>
                      </a:r>
                    </a:p>
                  </a:txBody>
                  <a:tcPr/>
                </a:tc>
                <a:tc>
                  <a:txBody>
                    <a:bodyPr/>
                    <a:lstStyle/>
                    <a:p>
                      <a:pPr lvl="0" algn="l">
                        <a:buNone/>
                      </a:pPr>
                      <a:r>
                        <a:rPr lang="en-US" sz="1600" dirty="0">
                          <a:latin typeface="Cambria" panose="02040503050406030204" pitchFamily="18" charset="0"/>
                          <a:ea typeface="Cambria" panose="02040503050406030204" pitchFamily="18" charset="0"/>
                        </a:rPr>
                        <a:t>adityaawad2003@gmail.com</a:t>
                      </a:r>
                    </a:p>
                  </a:txBody>
                  <a:tcPr/>
                </a:tc>
                <a:extLst>
                  <a:ext uri="{0D108BD9-81ED-4DB2-BD59-A6C34878D82A}">
                    <a16:rowId xmlns:a16="http://schemas.microsoft.com/office/drawing/2014/main" val="3796567643"/>
                  </a:ext>
                </a:extLst>
              </a:tr>
              <a:tr h="664589">
                <a:tc>
                  <a:txBody>
                    <a:bodyPr/>
                    <a:lstStyle/>
                    <a:p>
                      <a:r>
                        <a:rPr lang="en-US" dirty="0"/>
                        <a:t>2.</a:t>
                      </a:r>
                    </a:p>
                  </a:txBody>
                  <a:tcPr/>
                </a:tc>
                <a:tc>
                  <a:txBody>
                    <a:bodyPr/>
                    <a:lstStyle/>
                    <a:p>
                      <a:pPr algn="l"/>
                      <a:r>
                        <a:rPr lang="en-US" dirty="0">
                          <a:latin typeface="Cambria" panose="02040503050406030204" pitchFamily="18" charset="0"/>
                          <a:ea typeface="Cambria" panose="02040503050406030204" pitchFamily="18" charset="0"/>
                        </a:rPr>
                        <a:t>MR THRIPURAM BALARAMA KRISHNA</a:t>
                      </a:r>
                    </a:p>
                  </a:txBody>
                  <a:tcPr/>
                </a:tc>
                <a:tc>
                  <a:txBody>
                    <a:bodyPr/>
                    <a:lstStyle/>
                    <a:p>
                      <a:r>
                        <a:rPr lang="en-US" dirty="0">
                          <a:latin typeface="Bahnschrift Light" panose="020B0502040204020203" pitchFamily="34" charset="0"/>
                        </a:rPr>
                        <a:t>9390404413</a:t>
                      </a:r>
                    </a:p>
                  </a:txBody>
                  <a:tcPr/>
                </a:tc>
                <a:tc>
                  <a:txBody>
                    <a:bodyPr/>
                    <a:lstStyle/>
                    <a:p>
                      <a:pPr lvl="0" algn="l">
                        <a:buNone/>
                      </a:pPr>
                      <a:r>
                        <a:rPr lang="en-US" sz="1600" b="0" i="0" u="none" strike="noStrike" noProof="0" dirty="0">
                          <a:latin typeface="Cambria" panose="02040503050406030204" pitchFamily="18" charset="0"/>
                          <a:ea typeface="Cambria" panose="02040503050406030204" pitchFamily="18" charset="0"/>
                        </a:rPr>
                        <a:t>tbalaram152000@gmail.com</a:t>
                      </a:r>
                      <a:endParaRPr lang="en-US" sz="1600"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315930691"/>
                  </a:ext>
                </a:extLst>
              </a:tr>
              <a:tr h="664589">
                <a:tc>
                  <a:txBody>
                    <a:bodyPr/>
                    <a:lstStyle/>
                    <a:p>
                      <a:r>
                        <a:rPr lang="en-US" dirty="0"/>
                        <a:t>3.</a:t>
                      </a:r>
                    </a:p>
                  </a:txBody>
                  <a:tcPr/>
                </a:tc>
                <a:tc>
                  <a:txBody>
                    <a:bodyPr/>
                    <a:lstStyle/>
                    <a:p>
                      <a:pPr lvl="0" algn="l">
                        <a:buNone/>
                      </a:pPr>
                      <a:r>
                        <a:rPr lang="en-US" sz="1800" b="0" i="0" u="none" strike="noStrike" noProof="0" dirty="0">
                          <a:latin typeface="Cambria" panose="02040503050406030204" pitchFamily="18" charset="0"/>
                          <a:ea typeface="Cambria" panose="02040503050406030204" pitchFamily="18" charset="0"/>
                        </a:rPr>
                        <a:t>Ms. Anuja Ananda </a:t>
                      </a:r>
                      <a:r>
                        <a:rPr lang="en-US" sz="1800" b="0" i="0" u="none" strike="noStrike" noProof="0" dirty="0" err="1">
                          <a:latin typeface="Cambria" panose="02040503050406030204" pitchFamily="18" charset="0"/>
                          <a:ea typeface="Cambria" panose="02040503050406030204" pitchFamily="18" charset="0"/>
                        </a:rPr>
                        <a:t>Sasane</a:t>
                      </a:r>
                      <a:endParaRPr lang="en-US" sz="1800" b="0" i="0" u="none" strike="noStrike" noProof="0" dirty="0">
                        <a:latin typeface="Cambria" panose="02040503050406030204" pitchFamily="18" charset="0"/>
                        <a:ea typeface="Cambria" panose="02040503050406030204" pitchFamily="18" charset="0"/>
                      </a:endParaRPr>
                    </a:p>
                  </a:txBody>
                  <a:tcPr/>
                </a:tc>
                <a:tc>
                  <a:txBody>
                    <a:bodyPr/>
                    <a:lstStyle/>
                    <a:p>
                      <a:pPr lvl="0">
                        <a:buNone/>
                      </a:pPr>
                      <a:r>
                        <a:rPr lang="en-US" sz="1800" b="0" i="0" u="none" strike="noStrike" noProof="0" dirty="0">
                          <a:latin typeface="Bahnschrift Light" panose="020B0502040204020203" pitchFamily="34" charset="0"/>
                        </a:rPr>
                        <a:t>7410733842</a:t>
                      </a:r>
                      <a:endParaRPr lang="en-US" dirty="0">
                        <a:latin typeface="Bahnschrift Light" panose="020B0502040204020203" pitchFamily="34" charset="0"/>
                      </a:endParaRPr>
                    </a:p>
                  </a:txBody>
                  <a:tcPr/>
                </a:tc>
                <a:tc>
                  <a:txBody>
                    <a:bodyPr/>
                    <a:lstStyle/>
                    <a:p>
                      <a:pPr lvl="0" algn="l">
                        <a:buNone/>
                      </a:pPr>
                      <a:r>
                        <a:rPr lang="en-US" sz="1600" b="0" i="0" u="none" strike="noStrike" noProof="0" dirty="0">
                          <a:latin typeface="Cambria" panose="02040503050406030204" pitchFamily="18" charset="0"/>
                          <a:ea typeface="Cambria" panose="02040503050406030204" pitchFamily="18" charset="0"/>
                        </a:rPr>
                        <a:t>anujabagadi@gmail.com </a:t>
                      </a:r>
                      <a:endParaRPr lang="en-US" sz="1600"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3549604679"/>
                  </a:ext>
                </a:extLst>
              </a:tr>
              <a:tr h="587150">
                <a:tc>
                  <a:txBody>
                    <a:bodyPr/>
                    <a:lstStyle/>
                    <a:p>
                      <a:pPr lvl="0">
                        <a:buNone/>
                      </a:pPr>
                      <a:r>
                        <a:rPr lang="en-US" dirty="0"/>
                        <a:t>4.</a:t>
                      </a:r>
                    </a:p>
                  </a:txBody>
                  <a:tcPr/>
                </a:tc>
                <a:tc>
                  <a:txBody>
                    <a:bodyPr/>
                    <a:lstStyle/>
                    <a:p>
                      <a:pPr lvl="0" algn="l">
                        <a:buNone/>
                      </a:pPr>
                      <a:r>
                        <a:rPr lang="en-US" sz="1800" b="0" i="0" u="none" strike="noStrike" noProof="0" dirty="0">
                          <a:latin typeface="Cambria" panose="02040503050406030204" pitchFamily="18" charset="0"/>
                          <a:ea typeface="Cambria" panose="02040503050406030204" pitchFamily="18" charset="0"/>
                        </a:rPr>
                        <a:t>Miss </a:t>
                      </a:r>
                      <a:r>
                        <a:rPr lang="en-US" sz="1800" b="0" i="0" u="none" strike="noStrike" noProof="0" dirty="0" err="1">
                          <a:latin typeface="Cambria" panose="02040503050406030204" pitchFamily="18" charset="0"/>
                          <a:ea typeface="Cambria" panose="02040503050406030204" pitchFamily="18" charset="0"/>
                        </a:rPr>
                        <a:t>Suchetha</a:t>
                      </a:r>
                      <a:r>
                        <a:rPr lang="en-US" sz="1800" b="0" i="0" u="none" strike="noStrike" noProof="0" dirty="0">
                          <a:latin typeface="Cambria" panose="02040503050406030204" pitchFamily="18" charset="0"/>
                          <a:ea typeface="Cambria" panose="02040503050406030204" pitchFamily="18" charset="0"/>
                        </a:rPr>
                        <a:t> D H</a:t>
                      </a:r>
                    </a:p>
                  </a:txBody>
                  <a:tcPr/>
                </a:tc>
                <a:tc>
                  <a:txBody>
                    <a:bodyPr/>
                    <a:lstStyle/>
                    <a:p>
                      <a:pPr lvl="0">
                        <a:buNone/>
                      </a:pPr>
                      <a:r>
                        <a:rPr lang="en-US" sz="1800" b="0" i="0" u="none" strike="noStrike" noProof="0" dirty="0">
                          <a:latin typeface="Bahnschrift Light" panose="020B0502040204020203" pitchFamily="34" charset="0"/>
                        </a:rPr>
                        <a:t>9980951180</a:t>
                      </a:r>
                      <a:endParaRPr lang="en-US" dirty="0">
                        <a:latin typeface="Bahnschrift Light" panose="020B0502040204020203" pitchFamily="34" charset="0"/>
                      </a:endParaRPr>
                    </a:p>
                  </a:txBody>
                  <a:tcPr/>
                </a:tc>
                <a:tc>
                  <a:txBody>
                    <a:bodyPr/>
                    <a:lstStyle/>
                    <a:p>
                      <a:pPr lvl="0" algn="l">
                        <a:buNone/>
                      </a:pPr>
                      <a:r>
                        <a:rPr lang="en-US" sz="1600" b="0" i="0" u="none" strike="noStrike" noProof="0" dirty="0">
                          <a:latin typeface="Cambria" panose="02040503050406030204" pitchFamily="18" charset="0"/>
                          <a:ea typeface="Cambria" panose="02040503050406030204" pitchFamily="18" charset="0"/>
                        </a:rPr>
                        <a:t>suchethadh1234@gmail.com </a:t>
                      </a:r>
                      <a:endParaRPr lang="en-US" sz="1600"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4075136682"/>
                  </a:ext>
                </a:extLst>
              </a:tr>
            </a:tbl>
          </a:graphicData>
        </a:graphic>
      </p:graphicFrame>
      <p:sp>
        <p:nvSpPr>
          <p:cNvPr id="2" name="Title 1">
            <a:extLst>
              <a:ext uri="{FF2B5EF4-FFF2-40B4-BE49-F238E27FC236}">
                <a16:creationId xmlns:a16="http://schemas.microsoft.com/office/drawing/2014/main" id="{75F5661A-889D-6F0F-400A-FCBF950B6FFF}"/>
              </a:ext>
            </a:extLst>
          </p:cNvPr>
          <p:cNvSpPr>
            <a:spLocks noGrp="1"/>
          </p:cNvSpPr>
          <p:nvPr>
            <p:ph type="ctrTitle"/>
          </p:nvPr>
        </p:nvSpPr>
        <p:spPr>
          <a:xfrm>
            <a:off x="2104103" y="304800"/>
            <a:ext cx="7236541" cy="855406"/>
          </a:xfrm>
        </p:spPr>
        <p:txBody>
          <a:bodyPr vert="horz" lIns="91440" tIns="45720" rIns="91440" bIns="45720" rtlCol="0" anchor="ctr" anchorCtr="0">
            <a:noAutofit/>
          </a:bodyPr>
          <a:lstStyle/>
          <a:p>
            <a:r>
              <a:rPr lang="en-IN" dirty="0"/>
              <a:t>Project member</a:t>
            </a:r>
          </a:p>
        </p:txBody>
      </p:sp>
      <p:sp>
        <p:nvSpPr>
          <p:cNvPr id="5" name="TextBox 4">
            <a:extLst>
              <a:ext uri="{FF2B5EF4-FFF2-40B4-BE49-F238E27FC236}">
                <a16:creationId xmlns:a16="http://schemas.microsoft.com/office/drawing/2014/main" id="{E2B57CAA-7530-C8DE-A8EF-0A3B25E4A819}"/>
              </a:ext>
            </a:extLst>
          </p:cNvPr>
          <p:cNvSpPr txBox="1"/>
          <p:nvPr/>
        </p:nvSpPr>
        <p:spPr>
          <a:xfrm>
            <a:off x="2670446" y="4165734"/>
            <a:ext cx="6103854" cy="1421928"/>
          </a:xfrm>
          <a:prstGeom prst="rect">
            <a:avLst/>
          </a:prstGeom>
          <a:noFill/>
        </p:spPr>
        <p:txBody>
          <a:bodyPr wrap="square">
            <a:spAutoFit/>
          </a:bodyPr>
          <a:lstStyle/>
          <a:p>
            <a:pPr algn="ctr" defTabSz="914400">
              <a:lnSpc>
                <a:spcPct val="90000"/>
              </a:lnSpc>
              <a:spcBef>
                <a:spcPct val="0"/>
              </a:spcBef>
            </a:pPr>
            <a:endParaRPr lang="en-IN" sz="4800" cap="all" dirty="0">
              <a:solidFill>
                <a:schemeClr val="bg1"/>
              </a:solidFill>
              <a:latin typeface="+mj-lt"/>
              <a:ea typeface="+mj-ea"/>
              <a:cs typeface="+mj-cs"/>
            </a:endParaRPr>
          </a:p>
          <a:p>
            <a:pPr algn="ctr" defTabSz="914400">
              <a:lnSpc>
                <a:spcPct val="90000"/>
              </a:lnSpc>
              <a:spcBef>
                <a:spcPct val="0"/>
              </a:spcBef>
            </a:pPr>
            <a:r>
              <a:rPr lang="en-IN" sz="4800" cap="all" dirty="0">
                <a:solidFill>
                  <a:schemeClr val="bg1"/>
                </a:solidFill>
                <a:latin typeface="+mj-lt"/>
                <a:ea typeface="+mj-ea"/>
                <a:cs typeface="+mj-cs"/>
              </a:rPr>
              <a:t>Project Mentor</a:t>
            </a:r>
            <a:endParaRPr lang="en-US" sz="4800" cap="all" dirty="0">
              <a:solidFill>
                <a:schemeClr val="bg1"/>
              </a:solidFill>
              <a:latin typeface="+mj-lt"/>
              <a:ea typeface="+mj-ea"/>
              <a:cs typeface="+mj-cs"/>
            </a:endParaRPr>
          </a:p>
        </p:txBody>
      </p:sp>
      <p:sp>
        <p:nvSpPr>
          <p:cNvPr id="9" name="TextBox 8">
            <a:extLst>
              <a:ext uri="{FF2B5EF4-FFF2-40B4-BE49-F238E27FC236}">
                <a16:creationId xmlns:a16="http://schemas.microsoft.com/office/drawing/2014/main" id="{C596DE0C-1C91-0EE0-CFA8-C9602A8F0783}"/>
              </a:ext>
            </a:extLst>
          </p:cNvPr>
          <p:cNvSpPr txBox="1"/>
          <p:nvPr/>
        </p:nvSpPr>
        <p:spPr>
          <a:xfrm>
            <a:off x="4914025" y="5233719"/>
            <a:ext cx="2448309" cy="707886"/>
          </a:xfrm>
          <a:prstGeom prst="rect">
            <a:avLst/>
          </a:prstGeom>
          <a:noFill/>
        </p:spPr>
        <p:txBody>
          <a:bodyPr wrap="square">
            <a:spAutoFit/>
          </a:bodyPr>
          <a:lstStyle/>
          <a:p>
            <a:pPr algn="l"/>
            <a:endParaRPr lang="en-US" sz="2000" dirty="0">
              <a:latin typeface="Cambria" panose="02040503050406030204" pitchFamily="18" charset="0"/>
              <a:ea typeface="Cambria" panose="02040503050406030204" pitchFamily="18" charset="0"/>
            </a:endParaRPr>
          </a:p>
          <a:p>
            <a:pPr algn="l"/>
            <a:r>
              <a:rPr lang="en-US" sz="2000" dirty="0">
                <a:latin typeface="Cambria" panose="02040503050406030204" pitchFamily="18" charset="0"/>
                <a:ea typeface="Cambria" panose="02040503050406030204" pitchFamily="18" charset="0"/>
              </a:rPr>
              <a:t>Mr. Karthick.</a:t>
            </a:r>
          </a:p>
        </p:txBody>
      </p:sp>
    </p:spTree>
    <p:extLst>
      <p:ext uri="{BB962C8B-B14F-4D97-AF65-F5344CB8AC3E}">
        <p14:creationId xmlns:p14="http://schemas.microsoft.com/office/powerpoint/2010/main" val="535553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30C0C6-3822-B798-BBC3-85412F6C5D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9071" y="796413"/>
            <a:ext cx="6702486" cy="5034116"/>
          </a:xfrm>
          <a:prstGeom prst="rect">
            <a:avLst/>
          </a:prstGeom>
        </p:spPr>
      </p:pic>
    </p:spTree>
    <p:extLst>
      <p:ext uri="{BB962C8B-B14F-4D97-AF65-F5344CB8AC3E}">
        <p14:creationId xmlns:p14="http://schemas.microsoft.com/office/powerpoint/2010/main" val="37854670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21A8CA-F3FB-65DF-A559-637CB37DAF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0516" y="816077"/>
            <a:ext cx="5815245" cy="4652039"/>
          </a:xfrm>
          <a:prstGeom prst="rect">
            <a:avLst/>
          </a:prstGeom>
        </p:spPr>
      </p:pic>
    </p:spTree>
    <p:extLst>
      <p:ext uri="{BB962C8B-B14F-4D97-AF65-F5344CB8AC3E}">
        <p14:creationId xmlns:p14="http://schemas.microsoft.com/office/powerpoint/2010/main" val="1723258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627FB3-A368-9222-DE23-DEF8D9B4C5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069" y="0"/>
            <a:ext cx="10233862" cy="6858000"/>
          </a:xfrm>
          <a:prstGeom prst="rect">
            <a:avLst/>
          </a:prstGeom>
        </p:spPr>
      </p:pic>
    </p:spTree>
    <p:extLst>
      <p:ext uri="{BB962C8B-B14F-4D97-AF65-F5344CB8AC3E}">
        <p14:creationId xmlns:p14="http://schemas.microsoft.com/office/powerpoint/2010/main" val="3924299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727F0-07B2-A38E-E14B-E18C6512F726}"/>
              </a:ext>
            </a:extLst>
          </p:cNvPr>
          <p:cNvSpPr>
            <a:spLocks noGrp="1"/>
          </p:cNvSpPr>
          <p:nvPr>
            <p:ph type="title"/>
          </p:nvPr>
        </p:nvSpPr>
        <p:spPr>
          <a:xfrm>
            <a:off x="677334" y="2585884"/>
            <a:ext cx="8596668" cy="1799303"/>
          </a:xfrm>
        </p:spPr>
        <p:txBody>
          <a:bodyPr>
            <a:normAutofit/>
          </a:bodyPr>
          <a:lstStyle/>
          <a:p>
            <a:pPr algn="ctr"/>
            <a:r>
              <a:rPr lang="en-IN" sz="4400" b="1" dirty="0"/>
              <a:t>Challenges Faced</a:t>
            </a:r>
          </a:p>
        </p:txBody>
      </p:sp>
    </p:spTree>
    <p:extLst>
      <p:ext uri="{BB962C8B-B14F-4D97-AF65-F5344CB8AC3E}">
        <p14:creationId xmlns:p14="http://schemas.microsoft.com/office/powerpoint/2010/main" val="39935167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BF3DD2-3193-2364-1385-25D605E1D573}"/>
              </a:ext>
            </a:extLst>
          </p:cNvPr>
          <p:cNvSpPr>
            <a:spLocks noGrp="1"/>
          </p:cNvSpPr>
          <p:nvPr>
            <p:ph idx="1"/>
          </p:nvPr>
        </p:nvSpPr>
        <p:spPr>
          <a:xfrm>
            <a:off x="677334" y="1671484"/>
            <a:ext cx="8596668" cy="4369878"/>
          </a:xfrm>
        </p:spPr>
        <p:txBody>
          <a:bodyPr/>
          <a:lstStyle/>
          <a:p>
            <a:r>
              <a:rPr lang="en-IN" dirty="0">
                <a:latin typeface="Calibri" panose="020F0502020204030204" pitchFamily="34" charset="0"/>
                <a:ea typeface="Calibri" panose="020F0502020204030204" pitchFamily="34" charset="0"/>
                <a:cs typeface="Calibri" panose="020F0502020204030204" pitchFamily="34" charset="0"/>
              </a:rPr>
              <a:t>Data quality: Resume come in various formats, structures, and qualities. Some may be well-formatted with clear sections like education, experience, and skills, while others may be less organized or contain errors.</a:t>
            </a:r>
          </a:p>
          <a:p>
            <a:r>
              <a:rPr lang="en-IN" dirty="0">
                <a:latin typeface="Calibri" panose="020F0502020204030204" pitchFamily="34" charset="0"/>
                <a:ea typeface="Calibri" panose="020F0502020204030204" pitchFamily="34" charset="0"/>
                <a:cs typeface="Calibri" panose="020F0502020204030204" pitchFamily="34" charset="0"/>
              </a:rPr>
              <a:t>Class Imbalance: Depending on the job categories or classes trying to classify resume into, there might be an imbalance in the number or resume belonging to each class. This can lead to biased model that perform poorly on minority classes.</a:t>
            </a:r>
          </a:p>
          <a:p>
            <a:r>
              <a:rPr lang="en-IN" dirty="0">
                <a:latin typeface="Calibri" panose="020F0502020204030204" pitchFamily="34" charset="0"/>
                <a:ea typeface="Calibri" panose="020F0502020204030204" pitchFamily="34" charset="0"/>
                <a:cs typeface="Calibri" panose="020F0502020204030204" pitchFamily="34" charset="0"/>
              </a:rPr>
              <a:t>Feature Engineering: Identifying relevant features from resume that effectively differentiate between classes can be challenging. Resumes contain diverse information, including skills, experience, education, and more, and determining which features are most informative can be non-trivial.</a:t>
            </a:r>
          </a:p>
          <a:p>
            <a:r>
              <a:rPr lang="en-IN" dirty="0">
                <a:latin typeface="Calibri" panose="020F0502020204030204" pitchFamily="34" charset="0"/>
                <a:ea typeface="Calibri" panose="020F0502020204030204" pitchFamily="34" charset="0"/>
                <a:cs typeface="Calibri" panose="020F0502020204030204" pitchFamily="34" charset="0"/>
              </a:rPr>
              <a:t>Model Selection and Tuning: Choosing the model architecture and hyperparameters for your classification task can significantly impact performance. Moreover, training complex models may require substantial computational resources.</a:t>
            </a:r>
          </a:p>
        </p:txBody>
      </p:sp>
    </p:spTree>
    <p:extLst>
      <p:ext uri="{BB962C8B-B14F-4D97-AF65-F5344CB8AC3E}">
        <p14:creationId xmlns:p14="http://schemas.microsoft.com/office/powerpoint/2010/main" val="2541504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E775A-FB37-40D2-9A3C-D51192C60B7F}"/>
              </a:ext>
            </a:extLst>
          </p:cNvPr>
          <p:cNvSpPr>
            <a:spLocks noGrp="1"/>
          </p:cNvSpPr>
          <p:nvPr>
            <p:ph type="title"/>
          </p:nvPr>
        </p:nvSpPr>
        <p:spPr>
          <a:xfrm>
            <a:off x="677334" y="993058"/>
            <a:ext cx="8596668" cy="937342"/>
          </a:xfrm>
        </p:spPr>
        <p:txBody>
          <a:bodyPr/>
          <a:lstStyle/>
          <a:p>
            <a:pPr algn="ctr"/>
            <a:r>
              <a:rPr lang="en-IN" dirty="0"/>
              <a:t>METHODOLOGY</a:t>
            </a:r>
          </a:p>
        </p:txBody>
      </p:sp>
      <p:sp>
        <p:nvSpPr>
          <p:cNvPr id="3" name="Content Placeholder 2">
            <a:extLst>
              <a:ext uri="{FF2B5EF4-FFF2-40B4-BE49-F238E27FC236}">
                <a16:creationId xmlns:a16="http://schemas.microsoft.com/office/drawing/2014/main" id="{EF166E37-67D3-BB63-4E5F-B1E446FB2E65}"/>
              </a:ext>
            </a:extLst>
          </p:cNvPr>
          <p:cNvSpPr>
            <a:spLocks noGrp="1"/>
          </p:cNvSpPr>
          <p:nvPr>
            <p:ph idx="1"/>
          </p:nvPr>
        </p:nvSpPr>
        <p:spPr/>
        <p:txBody>
          <a:bodyPr/>
          <a:lstStyle/>
          <a:p>
            <a:pPr marL="0" indent="0">
              <a:buNone/>
            </a:pPr>
            <a:r>
              <a:rPr lang="en-IN" dirty="0"/>
              <a:t>Clearly define the problem trying to solve. In case, it would be classifying resumes into different categories or classes based on certain criteria(</a:t>
            </a:r>
            <a:r>
              <a:rPr lang="en-IN" dirty="0" err="1"/>
              <a:t>e.g</a:t>
            </a:r>
            <a:r>
              <a:rPr lang="en-IN" dirty="0"/>
              <a:t>, job roles , skill, experience levels).</a:t>
            </a:r>
          </a:p>
          <a:p>
            <a:pPr marL="0" indent="0">
              <a:buNone/>
            </a:pPr>
            <a:r>
              <a:rPr lang="en-IN" dirty="0"/>
              <a:t>Gather a diverse set of resumes that represent the different categories you want to classify. Ensure the data is </a:t>
            </a:r>
            <a:r>
              <a:rPr lang="en-IN" dirty="0" err="1"/>
              <a:t>labeled</a:t>
            </a:r>
            <a:r>
              <a:rPr lang="en-IN" dirty="0"/>
              <a:t> with the correct categories or classes.</a:t>
            </a:r>
          </a:p>
          <a:p>
            <a:pPr marL="0" indent="0">
              <a:buNone/>
            </a:pPr>
            <a:r>
              <a:rPr lang="en-IN" dirty="0"/>
              <a:t>Clean the data by removing irrelevant information (</a:t>
            </a:r>
            <a:r>
              <a:rPr lang="en-IN" dirty="0" err="1"/>
              <a:t>e.g</a:t>
            </a:r>
            <a:r>
              <a:rPr lang="en-IN" dirty="0"/>
              <a:t>, personal details, formatting). Tokenize the text( splitting it into individual wors or phrases).Handel missing data if any.</a:t>
            </a:r>
          </a:p>
          <a:p>
            <a:pPr marL="0" indent="0">
              <a:buNone/>
            </a:pPr>
            <a:r>
              <a:rPr lang="en-IN" dirty="0"/>
              <a:t>Extract relevant features from the resume text that can help differentiate between categories. This might include techniques like TF-IDF(Term frequency-inverse Document Frequency), word embeddings( </a:t>
            </a:r>
            <a:r>
              <a:rPr lang="en-IN" dirty="0" err="1"/>
              <a:t>e.g</a:t>
            </a:r>
            <a:r>
              <a:rPr lang="en-IN" dirty="0"/>
              <a:t>, word2Vec, </a:t>
            </a:r>
            <a:r>
              <a:rPr lang="en-IN" dirty="0" err="1"/>
              <a:t>GloVe</a:t>
            </a:r>
            <a:r>
              <a:rPr lang="en-IN" dirty="0"/>
              <a:t>), or more advanced techniques like BERT embeddings.</a:t>
            </a:r>
          </a:p>
        </p:txBody>
      </p:sp>
    </p:spTree>
    <p:extLst>
      <p:ext uri="{BB962C8B-B14F-4D97-AF65-F5344CB8AC3E}">
        <p14:creationId xmlns:p14="http://schemas.microsoft.com/office/powerpoint/2010/main" val="32921617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2D17C-5561-A815-F7B6-D0CC196C4D90}"/>
              </a:ext>
            </a:extLst>
          </p:cNvPr>
          <p:cNvSpPr>
            <a:spLocks noGrp="1"/>
          </p:cNvSpPr>
          <p:nvPr>
            <p:ph type="title"/>
          </p:nvPr>
        </p:nvSpPr>
        <p:spPr>
          <a:xfrm>
            <a:off x="677334" y="1474838"/>
            <a:ext cx="8596668" cy="973393"/>
          </a:xfrm>
        </p:spPr>
        <p:txBody>
          <a:bodyPr/>
          <a:lstStyle/>
          <a:p>
            <a:pPr algn="ctr"/>
            <a:r>
              <a:rPr lang="en-IN" dirty="0"/>
              <a:t>CONCLUSION</a:t>
            </a:r>
          </a:p>
        </p:txBody>
      </p:sp>
      <p:sp>
        <p:nvSpPr>
          <p:cNvPr id="3" name="Content Placeholder 2">
            <a:extLst>
              <a:ext uri="{FF2B5EF4-FFF2-40B4-BE49-F238E27FC236}">
                <a16:creationId xmlns:a16="http://schemas.microsoft.com/office/drawing/2014/main" id="{D97EAE94-9ACA-B4C6-CBEB-4D8BEF1AFB0E}"/>
              </a:ext>
            </a:extLst>
          </p:cNvPr>
          <p:cNvSpPr>
            <a:spLocks noGrp="1"/>
          </p:cNvSpPr>
          <p:nvPr>
            <p:ph idx="1"/>
          </p:nvPr>
        </p:nvSpPr>
        <p:spPr>
          <a:xfrm>
            <a:off x="677334" y="2664541"/>
            <a:ext cx="8596668" cy="3376821"/>
          </a:xfrm>
        </p:spPr>
        <p:txBody>
          <a:bodyPr/>
          <a:lstStyle/>
          <a:p>
            <a:r>
              <a:rPr lang="en-IN" dirty="0"/>
              <a:t>Briefly restate the main objectives of the project, such as automating resume screening to streamline the hiring process or improving the accuracy of candidate matching . Recap the methodologies and techniques used in the project, such as natural language processing(NLP) for text analysis , machine learning algorithms like SVM or neural network, Summarize the result obtained from the model metrics. Highlight any significant improvements achieved compared to baseline or previous method. Discuss any insights gained from the analysis. This could include understanding which features or keywords are most indicative of certain job categories, identifying common patterns successful resume, or discovering challenges or biases in data.</a:t>
            </a:r>
          </a:p>
        </p:txBody>
      </p:sp>
    </p:spTree>
    <p:extLst>
      <p:ext uri="{BB962C8B-B14F-4D97-AF65-F5344CB8AC3E}">
        <p14:creationId xmlns:p14="http://schemas.microsoft.com/office/powerpoint/2010/main" val="31785449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5D64B-8B3F-8A7F-E125-29192E39A905}"/>
              </a:ext>
            </a:extLst>
          </p:cNvPr>
          <p:cNvSpPr>
            <a:spLocks noGrp="1"/>
          </p:cNvSpPr>
          <p:nvPr>
            <p:ph type="title"/>
          </p:nvPr>
        </p:nvSpPr>
        <p:spPr>
          <a:xfrm>
            <a:off x="1454239" y="1756130"/>
            <a:ext cx="8643154" cy="1012929"/>
          </a:xfrm>
        </p:spPr>
        <p:txBody>
          <a:bodyPr/>
          <a:lstStyle/>
          <a:p>
            <a:pPr algn="ctr"/>
            <a:r>
              <a:rPr lang="en-US" b="1" dirty="0"/>
              <a:t>Thank you</a:t>
            </a:r>
            <a:endParaRPr lang="en-IN" b="1" dirty="0"/>
          </a:p>
        </p:txBody>
      </p:sp>
      <p:sp>
        <p:nvSpPr>
          <p:cNvPr id="3" name="Text Placeholder 2">
            <a:extLst>
              <a:ext uri="{FF2B5EF4-FFF2-40B4-BE49-F238E27FC236}">
                <a16:creationId xmlns:a16="http://schemas.microsoft.com/office/drawing/2014/main" id="{1B875AF4-F102-3EA3-E9C0-5EB23650F5BD}"/>
              </a:ext>
            </a:extLst>
          </p:cNvPr>
          <p:cNvSpPr>
            <a:spLocks noGrp="1"/>
          </p:cNvSpPr>
          <p:nvPr>
            <p:ph type="body" idx="1"/>
          </p:nvPr>
        </p:nvSpPr>
        <p:spPr>
          <a:xfrm>
            <a:off x="9763432" y="3806195"/>
            <a:ext cx="1740310" cy="677315"/>
          </a:xfrm>
        </p:spPr>
        <p:txBody>
          <a:bodyPr>
            <a:normAutofit/>
          </a:bodyPr>
          <a:lstStyle/>
          <a:p>
            <a:r>
              <a:rPr lang="en-US" sz="2000" b="1" dirty="0">
                <a:ea typeface="Calibri"/>
                <a:cs typeface="Calibri"/>
              </a:rPr>
              <a:t>GROUP 2</a:t>
            </a:r>
            <a:endParaRPr lang="en-IN" sz="2000" b="1" dirty="0"/>
          </a:p>
        </p:txBody>
      </p:sp>
    </p:spTree>
    <p:extLst>
      <p:ext uri="{BB962C8B-B14F-4D97-AF65-F5344CB8AC3E}">
        <p14:creationId xmlns:p14="http://schemas.microsoft.com/office/powerpoint/2010/main" val="3240164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noFill/>
        </p:spPr>
        <p:txBody>
          <a:bodyPr anchor="b">
            <a:noAutofit/>
          </a:bodyPr>
          <a:lstStyle/>
          <a:p>
            <a:r>
              <a:rPr lang="en-US" dirty="0"/>
              <a:t>AGENDA</a:t>
            </a:r>
          </a:p>
        </p:txBody>
      </p:sp>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noFill/>
        </p:spPr>
        <p:txBody>
          <a:bodyPr anchor="t">
            <a:normAutofit/>
          </a:bodyPr>
          <a:lstStyle/>
          <a:p>
            <a:r>
              <a:rPr lang="en-US" dirty="0"/>
              <a:t>INTRODUCTION</a:t>
            </a:r>
          </a:p>
          <a:p>
            <a:r>
              <a:rPr lang="en-US" dirty="0">
                <a:cs typeface="Calibri"/>
              </a:rPr>
              <a:t>Definition</a:t>
            </a:r>
          </a:p>
          <a:p>
            <a:r>
              <a:rPr lang="en-US" dirty="0">
                <a:cs typeface="Calibri"/>
              </a:rPr>
              <a:t>Purpose </a:t>
            </a:r>
          </a:p>
          <a:p>
            <a:r>
              <a:rPr lang="en-US" dirty="0">
                <a:cs typeface="Calibri"/>
              </a:rPr>
              <a:t>Significance</a:t>
            </a:r>
          </a:p>
          <a:p>
            <a:r>
              <a:rPr lang="en-US" dirty="0">
                <a:cs typeface="Calibri"/>
              </a:rPr>
              <a:t>challenges</a:t>
            </a:r>
          </a:p>
        </p:txBody>
      </p:sp>
    </p:spTree>
    <p:extLst>
      <p:ext uri="{BB962C8B-B14F-4D97-AF65-F5344CB8AC3E}">
        <p14:creationId xmlns:p14="http://schemas.microsoft.com/office/powerpoint/2010/main" val="1672017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39997-8A30-7560-38C6-A72BEAA329E2}"/>
              </a:ext>
            </a:extLst>
          </p:cNvPr>
          <p:cNvSpPr>
            <a:spLocks noGrp="1"/>
          </p:cNvSpPr>
          <p:nvPr>
            <p:ph type="title"/>
          </p:nvPr>
        </p:nvSpPr>
        <p:spPr>
          <a:xfrm>
            <a:off x="838200" y="481781"/>
            <a:ext cx="10515600" cy="698090"/>
          </a:xfrm>
        </p:spPr>
        <p:txBody>
          <a:bodyPr>
            <a:normAutofit/>
          </a:bodyPr>
          <a:lstStyle/>
          <a:p>
            <a:pPr algn="ctr"/>
            <a:r>
              <a:rPr lang="pt-BR" sz="2400" b="1" dirty="0"/>
              <a:t>BUSINESS OBJECTIVE </a:t>
            </a:r>
            <a:endParaRPr lang="en-IN" sz="2400" b="1" dirty="0"/>
          </a:p>
        </p:txBody>
      </p:sp>
      <p:sp>
        <p:nvSpPr>
          <p:cNvPr id="3" name="Content Placeholder 2">
            <a:extLst>
              <a:ext uri="{FF2B5EF4-FFF2-40B4-BE49-F238E27FC236}">
                <a16:creationId xmlns:a16="http://schemas.microsoft.com/office/drawing/2014/main" id="{6B5A99C4-B54E-4E5A-E336-99C7B601FB47}"/>
              </a:ext>
            </a:extLst>
          </p:cNvPr>
          <p:cNvSpPr>
            <a:spLocks noGrp="1"/>
          </p:cNvSpPr>
          <p:nvPr>
            <p:ph idx="1"/>
          </p:nvPr>
        </p:nvSpPr>
        <p:spPr>
          <a:xfrm>
            <a:off x="838200" y="1317523"/>
            <a:ext cx="10515600" cy="4630993"/>
          </a:xfrm>
        </p:spPr>
        <p:txBody>
          <a:bodyPr>
            <a:normAutofit fontScale="92500"/>
          </a:bodyPr>
          <a:lstStyle/>
          <a:p>
            <a:r>
              <a:rPr lang="en-US" sz="1600" dirty="0"/>
              <a:t>The document classification solution should significantly reduce the manual human effort in the HRM. It should achieve a higher level of accuracy and automation with minimal human intervention</a:t>
            </a:r>
          </a:p>
          <a:p>
            <a:endParaRPr lang="en-US" sz="1600" dirty="0"/>
          </a:p>
          <a:p>
            <a:pPr marL="0" indent="0">
              <a:buNone/>
            </a:pPr>
            <a:endParaRPr lang="en-US" sz="1600" dirty="0"/>
          </a:p>
          <a:p>
            <a:pPr marL="0" indent="0">
              <a:buNone/>
            </a:pPr>
            <a:endParaRPr lang="en-US" sz="1600" dirty="0"/>
          </a:p>
          <a:p>
            <a:r>
              <a:rPr lang="en-IN" sz="1800" b="1" dirty="0"/>
              <a:t>Abstract:</a:t>
            </a:r>
          </a:p>
          <a:p>
            <a:pPr marL="0" indent="0">
              <a:buNone/>
            </a:pPr>
            <a:r>
              <a:rPr lang="en-US" sz="1600" dirty="0"/>
              <a:t>      A resume is a brief summary of your skills and experience. Companies recruiters and HR teams have a tough time scanning thousands of qualified resumes. Spending too many labor hours segregating candidates resume's manually is a waste of a company's time, money, and productivity. Recruiters, therefore, use resume classification in order to streamline the resume and applicant screening process. NLP technology allows recruiters to electronically gather, store, and organize large quantities of resumes. Once acquired, the resume data can be easily searched through and analyzed. </a:t>
            </a:r>
          </a:p>
          <a:p>
            <a:pPr marL="0" indent="0">
              <a:buNone/>
            </a:pPr>
            <a:endParaRPr lang="en-US" sz="1600" dirty="0"/>
          </a:p>
          <a:p>
            <a:pPr marL="0" indent="0">
              <a:buNone/>
            </a:pPr>
            <a:r>
              <a:rPr lang="en-US" sz="1600" dirty="0"/>
              <a:t>Resumes are an ideal example of unstructured data. Since there is no widely accepted resume layout, each resume may have its own style of formatting, different text blocks and different category titles. Building a resume classification and gathering text from it is no easy task as there are so many kinds of layouts of resumes that you could imagine.</a:t>
            </a:r>
          </a:p>
          <a:p>
            <a:endParaRPr lang="en-IN" dirty="0"/>
          </a:p>
        </p:txBody>
      </p:sp>
    </p:spTree>
    <p:extLst>
      <p:ext uri="{BB962C8B-B14F-4D97-AF65-F5344CB8AC3E}">
        <p14:creationId xmlns:p14="http://schemas.microsoft.com/office/powerpoint/2010/main" val="1919598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73742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p:txBody>
          <a:bodyPr/>
          <a:lstStyle/>
          <a:p>
            <a:r>
              <a:rPr lang="en-US" dirty="0">
                <a:cs typeface="Calibri Light"/>
              </a:rPr>
              <a:t>introduction</a:t>
            </a:r>
          </a:p>
        </p:txBody>
      </p:sp>
    </p:spTree>
    <p:extLst>
      <p:ext uri="{BB962C8B-B14F-4D97-AF65-F5344CB8AC3E}">
        <p14:creationId xmlns:p14="http://schemas.microsoft.com/office/powerpoint/2010/main" val="467869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Picture Placeholder 90" descr="A person sitting at a table with her fingers up">
            <a:extLst>
              <a:ext uri="{FF2B5EF4-FFF2-40B4-BE49-F238E27FC236}">
                <a16:creationId xmlns:a16="http://schemas.microsoft.com/office/drawing/2014/main" id="{BC622EA4-CCB7-907A-0126-D0A68A5DC78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451" r="451"/>
          <a:stretch/>
        </p:blipFill>
        <p:spPr/>
      </p:pic>
      <p:sp>
        <p:nvSpPr>
          <p:cNvPr id="4" name="Subtitle 3">
            <a:extLst>
              <a:ext uri="{FF2B5EF4-FFF2-40B4-BE49-F238E27FC236}">
                <a16:creationId xmlns:a16="http://schemas.microsoft.com/office/drawing/2014/main" id="{A4C678A8-BCE3-4BD3-62B5-A3175C59AEB4}"/>
              </a:ext>
            </a:extLst>
          </p:cNvPr>
          <p:cNvSpPr>
            <a:spLocks noGrp="1"/>
          </p:cNvSpPr>
          <p:nvPr>
            <p:ph type="subTitle" idx="1"/>
          </p:nvPr>
        </p:nvSpPr>
        <p:spPr>
          <a:xfrm>
            <a:off x="111185" y="76488"/>
            <a:ext cx="5871382" cy="6585596"/>
          </a:xfrm>
        </p:spPr>
        <p:txBody>
          <a:bodyPr/>
          <a:lstStyle/>
          <a:p>
            <a:pPr algn="l"/>
            <a:r>
              <a:rPr lang="en-US" b="1" dirty="0">
                <a:cs typeface="Calibri Light"/>
              </a:rPr>
              <a:t>Definition:-</a:t>
            </a:r>
            <a:endParaRPr lang="en-US" dirty="0">
              <a:cs typeface="Calibri Light"/>
            </a:endParaRPr>
          </a:p>
          <a:p>
            <a:pPr algn="l"/>
            <a:endParaRPr lang="en-US" dirty="0">
              <a:cs typeface="Calibri Light"/>
            </a:endParaRPr>
          </a:p>
          <a:p>
            <a:pPr algn="l"/>
            <a:endParaRPr lang="en-US" dirty="0">
              <a:cs typeface="Calibri Light"/>
            </a:endParaRPr>
          </a:p>
          <a:p>
            <a:pPr algn="l"/>
            <a:endParaRPr lang="en-US" dirty="0">
              <a:cs typeface="Calibri Light"/>
            </a:endParaRPr>
          </a:p>
          <a:p>
            <a:pPr algn="l"/>
            <a:endParaRPr lang="en-US" dirty="0">
              <a:cs typeface="Calibri Light"/>
            </a:endParaRPr>
          </a:p>
          <a:p>
            <a:pPr algn="l"/>
            <a:r>
              <a:rPr lang="en-US" b="1" dirty="0">
                <a:cs typeface="Calibri Light"/>
              </a:rPr>
              <a:t>Purpose:- </a:t>
            </a:r>
            <a:endParaRPr lang="en-US" dirty="0">
              <a:cs typeface="Calibri Light"/>
            </a:endParaRPr>
          </a:p>
          <a:p>
            <a:pPr algn="l"/>
            <a:endParaRPr lang="en-US" dirty="0">
              <a:cs typeface="Calibri Light"/>
            </a:endParaRPr>
          </a:p>
          <a:p>
            <a:pPr algn="l"/>
            <a:endParaRPr lang="en-US" dirty="0">
              <a:cs typeface="Calibri Light"/>
            </a:endParaRPr>
          </a:p>
          <a:p>
            <a:pPr algn="l"/>
            <a:endParaRPr lang="en-US" dirty="0">
              <a:cs typeface="Calibri Light"/>
            </a:endParaRPr>
          </a:p>
          <a:p>
            <a:pPr algn="l"/>
            <a:r>
              <a:rPr lang="en-US" b="1" dirty="0">
                <a:cs typeface="Calibri Light"/>
              </a:rPr>
              <a:t>Significance:-</a:t>
            </a:r>
            <a:endParaRPr lang="en-US" dirty="0">
              <a:cs typeface="Calibri Light"/>
            </a:endParaRPr>
          </a:p>
          <a:p>
            <a:pPr algn="l"/>
            <a:endParaRPr lang="en-US" dirty="0">
              <a:cs typeface="Calibri Light"/>
            </a:endParaRPr>
          </a:p>
          <a:p>
            <a:pPr algn="l"/>
            <a:endParaRPr lang="en-US" dirty="0">
              <a:cs typeface="Calibri Light"/>
            </a:endParaRPr>
          </a:p>
          <a:p>
            <a:pPr algn="l"/>
            <a:endParaRPr lang="en-US" dirty="0">
              <a:cs typeface="Calibri Light"/>
            </a:endParaRPr>
          </a:p>
        </p:txBody>
      </p:sp>
      <p:sp>
        <p:nvSpPr>
          <p:cNvPr id="5" name="TextBox 4">
            <a:extLst>
              <a:ext uri="{FF2B5EF4-FFF2-40B4-BE49-F238E27FC236}">
                <a16:creationId xmlns:a16="http://schemas.microsoft.com/office/drawing/2014/main" id="{48B69CC5-2F8E-81D9-C963-63DDFBB07A4F}"/>
              </a:ext>
            </a:extLst>
          </p:cNvPr>
          <p:cNvSpPr txBox="1"/>
          <p:nvPr/>
        </p:nvSpPr>
        <p:spPr>
          <a:xfrm>
            <a:off x="1933455" y="96447"/>
            <a:ext cx="3964257"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bg1"/>
                </a:solidFill>
                <a:cs typeface="Calibri"/>
              </a:rPr>
              <a:t>Resume classification refers to the systematic process of categorizing resumes based on specific criteria such as skills, experience, education and qualification </a:t>
            </a:r>
          </a:p>
        </p:txBody>
      </p:sp>
      <p:sp>
        <p:nvSpPr>
          <p:cNvPr id="6" name="TextBox 5">
            <a:extLst>
              <a:ext uri="{FF2B5EF4-FFF2-40B4-BE49-F238E27FC236}">
                <a16:creationId xmlns:a16="http://schemas.microsoft.com/office/drawing/2014/main" id="{5C143E90-D17C-3A36-6E05-4E510235EBCB}"/>
              </a:ext>
            </a:extLst>
          </p:cNvPr>
          <p:cNvSpPr txBox="1"/>
          <p:nvPr/>
        </p:nvSpPr>
        <p:spPr>
          <a:xfrm>
            <a:off x="1945137" y="2198838"/>
            <a:ext cx="4022665"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bg1"/>
                </a:solidFill>
                <a:cs typeface="Calibri"/>
              </a:rPr>
              <a:t>The primary of resume classification is to efficiently manage to influx the job applications, enabling recruiters to identify and prioritize candidates who closely match the requirements of the job role </a:t>
            </a:r>
            <a:endParaRPr lang="en-US" dirty="0">
              <a:solidFill>
                <a:schemeClr val="bg1"/>
              </a:solidFill>
              <a:cs typeface="Calibri"/>
            </a:endParaRPr>
          </a:p>
        </p:txBody>
      </p:sp>
      <p:sp>
        <p:nvSpPr>
          <p:cNvPr id="7" name="TextBox 6">
            <a:extLst>
              <a:ext uri="{FF2B5EF4-FFF2-40B4-BE49-F238E27FC236}">
                <a16:creationId xmlns:a16="http://schemas.microsoft.com/office/drawing/2014/main" id="{45017524-779F-3C49-5420-4FF27A69EDC1}"/>
              </a:ext>
            </a:extLst>
          </p:cNvPr>
          <p:cNvSpPr txBox="1"/>
          <p:nvPr/>
        </p:nvSpPr>
        <p:spPr>
          <a:xfrm>
            <a:off x="2292589" y="4290742"/>
            <a:ext cx="3786337"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bg1"/>
                </a:solidFill>
                <a:cs typeface="Calibri"/>
              </a:rPr>
              <a:t>Resume classification plays a pivotal role in enhancing the efficiency of the recruitment process by reducing manual efforts, accelerating candidates selection, and improving overall hiring </a:t>
            </a:r>
            <a:endParaRPr lang="en-US" dirty="0">
              <a:solidFill>
                <a:schemeClr val="bg1"/>
              </a:solidFill>
            </a:endParaRPr>
          </a:p>
        </p:txBody>
      </p:sp>
    </p:spTree>
    <p:extLst>
      <p:ext uri="{BB962C8B-B14F-4D97-AF65-F5344CB8AC3E}">
        <p14:creationId xmlns:p14="http://schemas.microsoft.com/office/powerpoint/2010/main" val="3930438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style>
          <a:lnRef idx="2">
            <a:schemeClr val="accent3"/>
          </a:lnRef>
          <a:fillRef idx="1002">
            <a:schemeClr val="lt2"/>
          </a:fillRef>
          <a:effectRef idx="0">
            <a:schemeClr val="accent3"/>
          </a:effectRef>
          <a:fontRef idx="minor">
            <a:schemeClr val="dk1"/>
          </a:fontRef>
        </p:style>
        <p:txBody>
          <a:bodyPr/>
          <a:lstStyle/>
          <a:p>
            <a:r>
              <a:rPr lang="en-IN" dirty="0"/>
              <a:t>Data Collection and </a:t>
            </a:r>
            <a:r>
              <a:rPr lang="en-IN" dirty="0" err="1"/>
              <a:t>Preprocessing</a:t>
            </a:r>
            <a:endParaRPr lang="en-IN" dirty="0"/>
          </a:p>
        </p:txBody>
      </p:sp>
      <p:sp>
        <p:nvSpPr>
          <p:cNvPr id="16" name="Content Placeholder 15"/>
          <p:cNvSpPr>
            <a:spLocks noGrp="1"/>
          </p:cNvSpPr>
          <p:nvPr>
            <p:ph sz="quarter" idx="15"/>
          </p:nvPr>
        </p:nvSpPr>
        <p:spPr/>
        <p:txBody>
          <a:bodyPr/>
          <a:lstStyle/>
          <a:p>
            <a:r>
              <a:rPr lang="en-US" b="1" dirty="0"/>
              <a:t>Data Collection</a:t>
            </a:r>
          </a:p>
          <a:p>
            <a:pPr marL="285750" indent="-285750">
              <a:buFont typeface="Arial" panose="020B0604020202020204" pitchFamily="34" charset="0"/>
              <a:buChar char="•"/>
            </a:pPr>
            <a:r>
              <a:rPr lang="en-US" dirty="0"/>
              <a:t>Resume data was collected from various job search websites and professional networking platforms.</a:t>
            </a:r>
          </a:p>
          <a:p>
            <a:pPr marL="285750" indent="-285750">
              <a:buFont typeface="Arial" panose="020B0604020202020204" pitchFamily="34" charset="0"/>
              <a:buChar char="•"/>
            </a:pPr>
            <a:r>
              <a:rPr lang="en-US" dirty="0"/>
              <a:t>A doc2txt was used to extract resumes in different formats (PDF, Word, plain text) from these sources.</a:t>
            </a:r>
          </a:p>
          <a:p>
            <a:endParaRPr lang="en-IN" dirty="0"/>
          </a:p>
        </p:txBody>
      </p:sp>
      <p:sp>
        <p:nvSpPr>
          <p:cNvPr id="17" name="Content Placeholder 16"/>
          <p:cNvSpPr>
            <a:spLocks noGrp="1"/>
          </p:cNvSpPr>
          <p:nvPr>
            <p:ph sz="quarter" idx="16"/>
          </p:nvPr>
        </p:nvSpPr>
        <p:spPr/>
        <p:txBody>
          <a:bodyPr>
            <a:normAutofit fontScale="92500"/>
          </a:bodyPr>
          <a:lstStyle/>
          <a:p>
            <a:r>
              <a:rPr lang="en-US" b="1" dirty="0"/>
              <a:t>Data Cleaning</a:t>
            </a:r>
          </a:p>
          <a:p>
            <a:pPr marL="285750" indent="-285750" algn="just">
              <a:buFont typeface="Arial" panose="020B0604020202020204" pitchFamily="34" charset="0"/>
              <a:buChar char="•"/>
            </a:pPr>
            <a:r>
              <a:rPr lang="en-US" dirty="0"/>
              <a:t>The collected resumes underwent a series of preprocessing steps to ensure data quality and consistency.</a:t>
            </a:r>
          </a:p>
          <a:p>
            <a:pPr marL="285750" indent="-285750" algn="just">
              <a:buFont typeface="Arial" panose="020B0604020202020204" pitchFamily="34" charset="0"/>
              <a:buChar char="•"/>
            </a:pPr>
            <a:r>
              <a:rPr lang="en-US" dirty="0"/>
              <a:t>Common cleaning techniques like removing special characters, </a:t>
            </a:r>
            <a:r>
              <a:rPr lang="en-US" dirty="0" err="1"/>
              <a:t>stopwords</a:t>
            </a:r>
            <a:r>
              <a:rPr lang="en-US" dirty="0"/>
              <a:t>, and punctuation were applied.</a:t>
            </a:r>
          </a:p>
          <a:p>
            <a:pPr marL="285750" indent="-285750" algn="just">
              <a:buFont typeface="Arial" panose="020B0604020202020204" pitchFamily="34" charset="0"/>
              <a:buChar char="•"/>
            </a:pPr>
            <a:r>
              <a:rPr lang="en-US" dirty="0"/>
              <a:t>Text normalization techniques such as stemming and lemmatization were used to standardize the data.</a:t>
            </a:r>
          </a:p>
          <a:p>
            <a:endParaRPr lang="en-IN" dirty="0"/>
          </a:p>
        </p:txBody>
      </p:sp>
    </p:spTree>
    <p:extLst>
      <p:ext uri="{BB962C8B-B14F-4D97-AF65-F5344CB8AC3E}">
        <p14:creationId xmlns:p14="http://schemas.microsoft.com/office/powerpoint/2010/main" val="1585255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8ED12-A7B5-907A-0266-9687606CB8F3}"/>
              </a:ext>
            </a:extLst>
          </p:cNvPr>
          <p:cNvSpPr>
            <a:spLocks noGrp="1"/>
          </p:cNvSpPr>
          <p:nvPr>
            <p:ph type="title"/>
          </p:nvPr>
        </p:nvSpPr>
        <p:spPr/>
        <p:txBody>
          <a:bodyPr>
            <a:normAutofit fontScale="90000"/>
          </a:bodyPr>
          <a:lstStyle/>
          <a:p>
            <a:pPr algn="ctr"/>
            <a:r>
              <a:rPr lang="en-US" sz="3600" dirty="0">
                <a:latin typeface="Algerian" panose="04020705040A02060702" pitchFamily="82" charset="0"/>
              </a:rPr>
              <a:t>TEXTRACT</a:t>
            </a:r>
            <a:br>
              <a:rPr lang="en-IN" sz="3600" dirty="0">
                <a:latin typeface="Algerian" panose="04020705040A02060702" pitchFamily="82" charset="0"/>
              </a:rPr>
            </a:br>
            <a:r>
              <a:rPr lang="en-US" sz="2000" dirty="0">
                <a:solidFill>
                  <a:srgbClr val="404040"/>
                </a:solidFill>
                <a:latin typeface="Times New Roman" panose="02020603050405020304" pitchFamily="18" charset="0"/>
                <a:cs typeface="Times New Roman" panose="02020603050405020304" pitchFamily="18" charset="0"/>
              </a:rPr>
              <a:t>T</a:t>
            </a:r>
            <a:r>
              <a:rPr lang="en-US" sz="2000" b="0" i="0" dirty="0">
                <a:solidFill>
                  <a:srgbClr val="404040"/>
                </a:solidFill>
                <a:effectLst/>
                <a:latin typeface="Times New Roman" panose="02020603050405020304" pitchFamily="18" charset="0"/>
                <a:cs typeface="Times New Roman" panose="02020603050405020304" pitchFamily="18" charset="0"/>
              </a:rPr>
              <a:t>his package provides a single interface for extracting content from any type of file, without any irrelevant markup.</a:t>
            </a:r>
            <a:br>
              <a:rPr lang="en-IN" sz="2000" dirty="0"/>
            </a:br>
            <a:endParaRPr lang="en-IN" sz="2000" dirty="0"/>
          </a:p>
        </p:txBody>
      </p:sp>
      <p:pic>
        <p:nvPicPr>
          <p:cNvPr id="4" name="Content Placeholder 8">
            <a:extLst>
              <a:ext uri="{FF2B5EF4-FFF2-40B4-BE49-F238E27FC236}">
                <a16:creationId xmlns:a16="http://schemas.microsoft.com/office/drawing/2014/main" id="{96F1F132-F24B-9105-D2BF-7F83D22F31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38426" y="1736118"/>
            <a:ext cx="3926270" cy="4512282"/>
          </a:xfrm>
          <a:prstGeom prst="rect">
            <a:avLst/>
          </a:prstGeom>
        </p:spPr>
      </p:pic>
    </p:spTree>
    <p:extLst>
      <p:ext uri="{BB962C8B-B14F-4D97-AF65-F5344CB8AC3E}">
        <p14:creationId xmlns:p14="http://schemas.microsoft.com/office/powerpoint/2010/main" val="1913840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D11ED-233E-E4E0-A47A-5AF613233E72}"/>
              </a:ext>
            </a:extLst>
          </p:cNvPr>
          <p:cNvSpPr>
            <a:spLocks noGrp="1"/>
          </p:cNvSpPr>
          <p:nvPr>
            <p:ph type="title"/>
          </p:nvPr>
        </p:nvSpPr>
        <p:spPr/>
        <p:txBody>
          <a:bodyPr>
            <a:normAutofit/>
          </a:bodyPr>
          <a:lstStyle/>
          <a:p>
            <a:r>
              <a:rPr lang="en-US" sz="3200" dirty="0">
                <a:latin typeface="Algerian" panose="04020705040A02060702" pitchFamily="82" charset="0"/>
              </a:rPr>
              <a:t>Converting all file to .txt (Process)</a:t>
            </a:r>
            <a:br>
              <a:rPr lang="en-IN" sz="3200" dirty="0"/>
            </a:br>
            <a:endParaRPr lang="en-IN" sz="3200" dirty="0"/>
          </a:p>
        </p:txBody>
      </p:sp>
      <p:pic>
        <p:nvPicPr>
          <p:cNvPr id="5" name="Content Placeholder 4">
            <a:extLst>
              <a:ext uri="{FF2B5EF4-FFF2-40B4-BE49-F238E27FC236}">
                <a16:creationId xmlns:a16="http://schemas.microsoft.com/office/drawing/2014/main" id="{1F816CEE-AA96-2CE9-E228-DB8250B5F96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477" y="1199536"/>
            <a:ext cx="9812594" cy="5122606"/>
          </a:xfrm>
        </p:spPr>
      </p:pic>
    </p:spTree>
    <p:extLst>
      <p:ext uri="{BB962C8B-B14F-4D97-AF65-F5344CB8AC3E}">
        <p14:creationId xmlns:p14="http://schemas.microsoft.com/office/powerpoint/2010/main" val="668045720"/>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4.xml><?xml version="1.0" encoding="utf-8"?>
<a:theme xmlns:a="http://schemas.openxmlformats.org/drawingml/2006/main" name="1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7.xml><?xml version="1.0" encoding="utf-8"?>
<a:theme xmlns:a="http://schemas.openxmlformats.org/drawingml/2006/main" name="2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307</TotalTime>
  <Words>1151</Words>
  <Application>Microsoft Office PowerPoint</Application>
  <PresentationFormat>Widescreen</PresentationFormat>
  <Paragraphs>104</Paragraphs>
  <Slides>27</Slides>
  <Notes>5</Notes>
  <HiddenSlides>0</HiddenSlides>
  <MMClips>0</MMClips>
  <ScaleCrop>false</ScaleCrop>
  <HeadingPairs>
    <vt:vector size="6" baseType="variant">
      <vt:variant>
        <vt:lpstr>Fonts Used</vt:lpstr>
      </vt:variant>
      <vt:variant>
        <vt:i4>14</vt:i4>
      </vt:variant>
      <vt:variant>
        <vt:lpstr>Theme</vt:lpstr>
      </vt:variant>
      <vt:variant>
        <vt:i4>7</vt:i4>
      </vt:variant>
      <vt:variant>
        <vt:lpstr>Slide Titles</vt:lpstr>
      </vt:variant>
      <vt:variant>
        <vt:i4>27</vt:i4>
      </vt:variant>
    </vt:vector>
  </HeadingPairs>
  <TitlesOfParts>
    <vt:vector size="48" baseType="lpstr">
      <vt:lpstr>Algerian</vt:lpstr>
      <vt:lpstr>Arial</vt:lpstr>
      <vt:lpstr>Bahnschrift Light</vt:lpstr>
      <vt:lpstr>Calibri</vt:lpstr>
      <vt:lpstr>Calibri Light</vt:lpstr>
      <vt:lpstr>Cambria</vt:lpstr>
      <vt:lpstr>Gill Sans MT</vt:lpstr>
      <vt:lpstr>Google Sans</vt:lpstr>
      <vt:lpstr>Times New Roman</vt:lpstr>
      <vt:lpstr>Trebuchet MS</vt:lpstr>
      <vt:lpstr>Tw Cen MT</vt:lpstr>
      <vt:lpstr>Tw Cen MT Condensed</vt:lpstr>
      <vt:lpstr>Wingdings</vt:lpstr>
      <vt:lpstr>Wingdings 3</vt:lpstr>
      <vt:lpstr>1_Facet</vt:lpstr>
      <vt:lpstr>Integral</vt:lpstr>
      <vt:lpstr>Gallery</vt:lpstr>
      <vt:lpstr>1_Gallery</vt:lpstr>
      <vt:lpstr>Office Theme</vt:lpstr>
      <vt:lpstr>Facet</vt:lpstr>
      <vt:lpstr>2_Gallery</vt:lpstr>
      <vt:lpstr>Resume classification </vt:lpstr>
      <vt:lpstr>Project member</vt:lpstr>
      <vt:lpstr>AGENDA</vt:lpstr>
      <vt:lpstr>BUSINESS OBJECTIVE </vt:lpstr>
      <vt:lpstr>introduction</vt:lpstr>
      <vt:lpstr>PowerPoint Presentation</vt:lpstr>
      <vt:lpstr>Data Collection and Preprocessing</vt:lpstr>
      <vt:lpstr>TEXTRACT This package provides a single interface for extracting content from any type of file, without any irrelevant markup. </vt:lpstr>
      <vt:lpstr>Converting all file to .txt (Process) </vt:lpstr>
      <vt:lpstr>Merging all category files.</vt:lpstr>
      <vt:lpstr>Converting text to .csv (Process) </vt:lpstr>
      <vt:lpstr>EDA</vt:lpstr>
      <vt:lpstr>ENGAGING THE AUDIENCE</vt:lpstr>
      <vt:lpstr>Resume classification in data science involves categorizing resumes into predefined classes or categories based on specific criteria. This task is often performed in recruitment processes to automate resume screening and identify candidates who best match job requirements. Here are some common strategies used for resume classification in data science:</vt:lpstr>
      <vt:lpstr>Resume by skills </vt:lpstr>
      <vt:lpstr>Keyword Matching:</vt:lpstr>
      <vt:lpstr>LABLES </vt:lpstr>
      <vt:lpstr>PowerPoint Presentation</vt:lpstr>
      <vt:lpstr>PowerPoint Presentation</vt:lpstr>
      <vt:lpstr>PowerPoint Presentation</vt:lpstr>
      <vt:lpstr>PowerPoint Presentation</vt:lpstr>
      <vt:lpstr>PowerPoint Presentation</vt:lpstr>
      <vt:lpstr>Challenges Faced</vt:lpstr>
      <vt:lpstr>PowerPoint Presentation</vt:lpstr>
      <vt:lpstr>METHODOLOGY</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Resume classification</dc:title>
  <dc:creator>Lalit Rawat</dc:creator>
  <cp:lastModifiedBy>Anuja Sasane</cp:lastModifiedBy>
  <cp:revision>4</cp:revision>
  <dcterms:created xsi:type="dcterms:W3CDTF">2024-04-12T08:06:35Z</dcterms:created>
  <dcterms:modified xsi:type="dcterms:W3CDTF">2024-06-04T09:36:59Z</dcterms:modified>
</cp:coreProperties>
</file>